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318" r:id="rId2"/>
    <p:sldId id="408" r:id="rId3"/>
    <p:sldId id="422" r:id="rId4"/>
    <p:sldId id="423" r:id="rId5"/>
    <p:sldId id="426" r:id="rId6"/>
    <p:sldId id="390" r:id="rId7"/>
    <p:sldId id="389" r:id="rId8"/>
    <p:sldId id="413" r:id="rId9"/>
    <p:sldId id="398" r:id="rId10"/>
    <p:sldId id="324" r:id="rId11"/>
    <p:sldId id="420" r:id="rId12"/>
    <p:sldId id="326" r:id="rId13"/>
    <p:sldId id="415" r:id="rId14"/>
    <p:sldId id="360" r:id="rId15"/>
    <p:sldId id="367" r:id="rId16"/>
    <p:sldId id="377" r:id="rId17"/>
    <p:sldId id="378" r:id="rId18"/>
    <p:sldId id="330" r:id="rId19"/>
    <p:sldId id="336" r:id="rId20"/>
    <p:sldId id="332" r:id="rId21"/>
    <p:sldId id="391" r:id="rId22"/>
    <p:sldId id="433" r:id="rId23"/>
    <p:sldId id="435" r:id="rId24"/>
    <p:sldId id="427" r:id="rId25"/>
    <p:sldId id="434" r:id="rId26"/>
    <p:sldId id="429" r:id="rId27"/>
    <p:sldId id="430" r:id="rId28"/>
    <p:sldId id="436" r:id="rId29"/>
    <p:sldId id="438" r:id="rId30"/>
    <p:sldId id="432" r:id="rId31"/>
    <p:sldId id="437" r:id="rId32"/>
    <p:sldId id="381" r:id="rId33"/>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2" userDrawn="1">
          <p15:clr>
            <a:srgbClr val="A4A3A4"/>
          </p15:clr>
        </p15:guide>
        <p15:guide id="2" orient="horz" pos="849" userDrawn="1">
          <p15:clr>
            <a:srgbClr val="A4A3A4"/>
          </p15:clr>
        </p15:guide>
        <p15:guide id="3" orient="horz" pos="1673" userDrawn="1">
          <p15:clr>
            <a:srgbClr val="A4A3A4"/>
          </p15:clr>
        </p15:guide>
        <p15:guide id="4" orient="horz" pos="1302" userDrawn="1">
          <p15:clr>
            <a:srgbClr val="A4A3A4"/>
          </p15:clr>
        </p15:guide>
        <p15:guide id="5" orient="horz" pos="2981" userDrawn="1">
          <p15:clr>
            <a:srgbClr val="A4A3A4"/>
          </p15:clr>
        </p15:guide>
        <p15:guide id="6" pos="385" userDrawn="1">
          <p15:clr>
            <a:srgbClr val="A4A3A4"/>
          </p15:clr>
        </p15:guide>
        <p15:guide id="7" pos="5465" userDrawn="1">
          <p15:clr>
            <a:srgbClr val="A4A3A4"/>
          </p15:clr>
        </p15:guide>
        <p15:guide id="8" pos="4740" userDrawn="1">
          <p15:clr>
            <a:srgbClr val="A4A3A4"/>
          </p15:clr>
        </p15:guide>
        <p15:guide id="9" pos="295" userDrawn="1">
          <p15:clr>
            <a:srgbClr val="A4A3A4"/>
          </p15:clr>
        </p15:guide>
        <p15:guide id="10" pos="2517" userDrawn="1">
          <p15:clr>
            <a:srgbClr val="A4A3A4"/>
          </p15:clr>
        </p15:guide>
        <p15:guide id="11" pos="4468" userDrawn="1">
          <p15:clr>
            <a:srgbClr val="A4A3A4"/>
          </p15:clr>
        </p15:guide>
        <p15:guide id="12" pos="52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ane Rathmann" initials="CR" lastIdx="44" clrIdx="0"/>
  <p:cmAuthor id="1" name="Denise Appel" initials="DA" lastIdx="20" clrIdx="1">
    <p:extLst>
      <p:ext uri="{19B8F6BF-5375-455C-9EA6-DF929625EA0E}">
        <p15:presenceInfo xmlns:p15="http://schemas.microsoft.com/office/powerpoint/2012/main" userId="8a73bc79c7f72e0a" providerId="Windows Live"/>
      </p:ext>
    </p:extLst>
  </p:cmAuthor>
  <p:cmAuthor id="2" name="Elke Weiser - Weiser Design" initials="EWWD" lastIdx="10" clrIdx="2">
    <p:extLst>
      <p:ext uri="{19B8F6BF-5375-455C-9EA6-DF929625EA0E}">
        <p15:presenceInfo xmlns:p15="http://schemas.microsoft.com/office/powerpoint/2012/main" userId="S::e.weiser@weiser-design.de::ee302e30-0954-4afc-8688-df2b3877adf7" providerId="AD"/>
      </p:ext>
    </p:extLst>
  </p:cmAuthor>
  <p:cmAuthor id="3" name="Valerie" initials="V" lastIdx="10" clrIdx="3">
    <p:extLst>
      <p:ext uri="{19B8F6BF-5375-455C-9EA6-DF929625EA0E}">
        <p15:presenceInfo xmlns:p15="http://schemas.microsoft.com/office/powerpoint/2012/main" userId="Valer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17D"/>
    <a:srgbClr val="002D58"/>
    <a:srgbClr val="D9D9D9"/>
    <a:srgbClr val="D7193C"/>
    <a:srgbClr val="D6EAFF"/>
    <a:srgbClr val="DCDCDC"/>
    <a:srgbClr val="00AADC"/>
    <a:srgbClr val="F0F0F0"/>
    <a:srgbClr val="F0F0BF"/>
    <a:srgbClr val="002D5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43" autoAdjust="0"/>
    <p:restoredTop sz="94694" autoAdjust="0"/>
  </p:normalViewPr>
  <p:slideViewPr>
    <p:cSldViewPr snapToObjects="1">
      <p:cViewPr varScale="1">
        <p:scale>
          <a:sx n="110" d="100"/>
          <a:sy n="110" d="100"/>
        </p:scale>
        <p:origin x="926" y="58"/>
      </p:cViewPr>
      <p:guideLst>
        <p:guide orient="horz" pos="3162"/>
        <p:guide orient="horz" pos="849"/>
        <p:guide orient="horz" pos="1673"/>
        <p:guide orient="horz" pos="1302"/>
        <p:guide orient="horz" pos="2981"/>
        <p:guide pos="385"/>
        <p:guide pos="5465"/>
        <p:guide pos="4740"/>
        <p:guide pos="295"/>
        <p:guide pos="2517"/>
        <p:guide pos="4468"/>
        <p:guide pos="52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Objects="1">
      <p:cViewPr varScale="1">
        <p:scale>
          <a:sx n="152" d="100"/>
          <a:sy n="152" d="100"/>
        </p:scale>
        <p:origin x="-260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6ECF31-C7BA-3840-9E49-396C4FF5ADE4}" type="datetime1">
              <a:rPr lang="de-DE" smtClean="0"/>
              <a:pPr/>
              <a:t>27.04.2022</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7C0731-9C6E-3649-80FC-5EF22C04ECE7}" type="slidenum">
              <a:rPr lang="de-DE" smtClean="0"/>
              <a:pPr/>
              <a:t>‹Nr.›</a:t>
            </a:fld>
            <a:endParaRPr lang="de-DE" dirty="0"/>
          </a:p>
        </p:txBody>
      </p:sp>
    </p:spTree>
    <p:extLst>
      <p:ext uri="{BB962C8B-B14F-4D97-AF65-F5344CB8AC3E}">
        <p14:creationId xmlns:p14="http://schemas.microsoft.com/office/powerpoint/2010/main" val="1685126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D36A0F-4E10-8743-AD0A-5EA187029AB8}" type="datetime1">
              <a:rPr lang="de-DE" smtClean="0"/>
              <a:pPr/>
              <a:t>27.04.2022</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392414-D832-EB4D-A3A9-67B0F14CFB44}" type="slidenum">
              <a:rPr lang="de-DE" smtClean="0"/>
              <a:pPr/>
              <a:t>‹Nr.›</a:t>
            </a:fld>
            <a:endParaRPr lang="de-DE" dirty="0"/>
          </a:p>
        </p:txBody>
      </p:sp>
    </p:spTree>
    <p:extLst>
      <p:ext uri="{BB962C8B-B14F-4D97-AF65-F5344CB8AC3E}">
        <p14:creationId xmlns:p14="http://schemas.microsoft.com/office/powerpoint/2010/main" val="27638510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C392414-D832-EB4D-A3A9-67B0F14CFB44}" type="slidenum">
              <a:rPr lang="de-DE" smtClean="0"/>
              <a:pPr/>
              <a:t>2</a:t>
            </a:fld>
            <a:endParaRPr lang="de-DE" dirty="0"/>
          </a:p>
        </p:txBody>
      </p:sp>
    </p:spTree>
    <p:extLst>
      <p:ext uri="{BB962C8B-B14F-4D97-AF65-F5344CB8AC3E}">
        <p14:creationId xmlns:p14="http://schemas.microsoft.com/office/powerpoint/2010/main" val="121201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C392414-D832-EB4D-A3A9-67B0F14CFB44}" type="slidenum">
              <a:rPr lang="de-DE" smtClean="0"/>
              <a:pPr/>
              <a:t>3</a:t>
            </a:fld>
            <a:endParaRPr lang="de-DE" dirty="0"/>
          </a:p>
        </p:txBody>
      </p:sp>
    </p:spTree>
    <p:extLst>
      <p:ext uri="{BB962C8B-B14F-4D97-AF65-F5344CB8AC3E}">
        <p14:creationId xmlns:p14="http://schemas.microsoft.com/office/powerpoint/2010/main" val="3950571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C392414-D832-EB4D-A3A9-67B0F14CFB44}" type="slidenum">
              <a:rPr lang="de-DE" smtClean="0"/>
              <a:pPr/>
              <a:t>4</a:t>
            </a:fld>
            <a:endParaRPr lang="de-DE" dirty="0"/>
          </a:p>
        </p:txBody>
      </p:sp>
    </p:spTree>
    <p:extLst>
      <p:ext uri="{BB962C8B-B14F-4D97-AF65-F5344CB8AC3E}">
        <p14:creationId xmlns:p14="http://schemas.microsoft.com/office/powerpoint/2010/main" val="246015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C392414-D832-EB4D-A3A9-67B0F14CFB44}" type="slidenum">
              <a:rPr lang="de-DE" smtClean="0"/>
              <a:pPr/>
              <a:t>9</a:t>
            </a:fld>
            <a:endParaRPr lang="de-DE" dirty="0"/>
          </a:p>
        </p:txBody>
      </p:sp>
    </p:spTree>
    <p:extLst>
      <p:ext uri="{BB962C8B-B14F-4D97-AF65-F5344CB8AC3E}">
        <p14:creationId xmlns:p14="http://schemas.microsoft.com/office/powerpoint/2010/main" val="163643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C392414-D832-EB4D-A3A9-67B0F14CFB44}" type="slidenum">
              <a:rPr lang="de-DE" smtClean="0"/>
              <a:pPr/>
              <a:t>11</a:t>
            </a:fld>
            <a:endParaRPr lang="de-DE" dirty="0"/>
          </a:p>
        </p:txBody>
      </p:sp>
    </p:spTree>
    <p:extLst>
      <p:ext uri="{BB962C8B-B14F-4D97-AF65-F5344CB8AC3E}">
        <p14:creationId xmlns:p14="http://schemas.microsoft.com/office/powerpoint/2010/main" val="951795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C392414-D832-EB4D-A3A9-67B0F14CFB44}" type="slidenum">
              <a:rPr lang="de-DE" smtClean="0"/>
              <a:pPr/>
              <a:t>21</a:t>
            </a:fld>
            <a:endParaRPr lang="de-DE" dirty="0"/>
          </a:p>
        </p:txBody>
      </p:sp>
    </p:spTree>
    <p:extLst>
      <p:ext uri="{BB962C8B-B14F-4D97-AF65-F5344CB8AC3E}">
        <p14:creationId xmlns:p14="http://schemas.microsoft.com/office/powerpoint/2010/main" val="415067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_Titelfolie">
    <p:bg>
      <p:bgPr>
        <a:gradFill flip="none" rotWithShape="1">
          <a:gsLst>
            <a:gs pos="35000">
              <a:srgbClr val="002D58"/>
            </a:gs>
            <a:gs pos="100000">
              <a:srgbClr val="00AADC"/>
            </a:gs>
          </a:gsLst>
          <a:lin ang="7560000" scaled="0"/>
          <a:tileRect/>
        </a:gradFill>
        <a:effectLst/>
      </p:bgPr>
    </p:bg>
    <p:spTree>
      <p:nvGrpSpPr>
        <p:cNvPr id="1" name=""/>
        <p:cNvGrpSpPr/>
        <p:nvPr/>
      </p:nvGrpSpPr>
      <p:grpSpPr>
        <a:xfrm>
          <a:off x="0" y="0"/>
          <a:ext cx="0" cy="0"/>
          <a:chOff x="0" y="0"/>
          <a:chExt cx="0" cy="0"/>
        </a:xfrm>
      </p:grpSpPr>
      <p:sp>
        <p:nvSpPr>
          <p:cNvPr id="9" name="Untertitel 2"/>
          <p:cNvSpPr>
            <a:spLocks noGrp="1"/>
          </p:cNvSpPr>
          <p:nvPr userDrawn="1">
            <p:ph type="subTitle" idx="1"/>
          </p:nvPr>
        </p:nvSpPr>
        <p:spPr>
          <a:xfrm>
            <a:off x="457203" y="2441006"/>
            <a:ext cx="6472237" cy="2302445"/>
          </a:xfrm>
          <a:prstGeom prst="rect">
            <a:avLst/>
          </a:prstGeom>
          <a:ln>
            <a:noFill/>
          </a:ln>
        </p:spPr>
        <p:txBody>
          <a:bodyPr/>
          <a:lstStyle>
            <a:lvl1pPr marL="27000" marR="0" indent="0" algn="l" defTabSz="342900" rtl="0" eaLnBrk="1" fontAlgn="auto" latinLnBrk="0" hangingPunct="1">
              <a:lnSpc>
                <a:spcPts val="3285"/>
              </a:lnSpc>
              <a:spcBef>
                <a:spcPct val="0"/>
              </a:spcBef>
              <a:spcAft>
                <a:spcPts val="0"/>
              </a:spcAft>
              <a:buClrTx/>
              <a:buSzPct val="90000"/>
              <a:buFont typeface="Lucida Grande"/>
              <a:buNone/>
              <a:tabLst/>
              <a:defRPr lang="de-DE" sz="1350" kern="1200" cap="all" spc="75" baseline="0" dirty="0" smtClean="0">
                <a:solidFill>
                  <a:schemeClr val="bg1"/>
                </a:solidFill>
                <a:latin typeface="+mj-lt"/>
                <a:ea typeface="+mj-ea"/>
                <a:cs typeface="+mj-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lnSpc>
                <a:spcPts val="4380"/>
              </a:lnSpc>
            </a:pPr>
            <a:endParaRPr lang="de-DE" sz="4050" cap="all" dirty="0">
              <a:solidFill>
                <a:srgbClr val="FFFFFF"/>
              </a:solidFill>
              <a:latin typeface="+mn-lt"/>
              <a:cs typeface="Calibri"/>
            </a:endParaRPr>
          </a:p>
          <a:p>
            <a:pPr>
              <a:lnSpc>
                <a:spcPts val="4380"/>
              </a:lnSpc>
            </a:pPr>
            <a:r>
              <a:rPr lang="de-DE" sz="4050" cap="all" dirty="0">
                <a:solidFill>
                  <a:srgbClr val="FFFFFF"/>
                </a:solidFill>
                <a:latin typeface="+mn-lt"/>
                <a:cs typeface="Calibri"/>
              </a:rPr>
              <a:t>Hochschule </a:t>
            </a:r>
          </a:p>
          <a:p>
            <a:pPr>
              <a:lnSpc>
                <a:spcPts val="4380"/>
              </a:lnSpc>
            </a:pPr>
            <a:r>
              <a:rPr lang="de-DE" sz="4050" cap="all" dirty="0">
                <a:solidFill>
                  <a:srgbClr val="FFFFFF"/>
                </a:solidFill>
                <a:latin typeface="+mn-lt"/>
                <a:cs typeface="Calibri"/>
              </a:rPr>
              <a:t>Esslingen</a:t>
            </a:r>
          </a:p>
        </p:txBody>
      </p:sp>
      <p:sp>
        <p:nvSpPr>
          <p:cNvPr id="11" name="Bildplatzhalter 20"/>
          <p:cNvSpPr>
            <a:spLocks noGrp="1"/>
          </p:cNvSpPr>
          <p:nvPr userDrawn="1">
            <p:ph type="pic" sz="quarter" idx="13" hasCustomPrompt="1"/>
          </p:nvPr>
        </p:nvSpPr>
        <p:spPr>
          <a:xfrm>
            <a:off x="6929440" y="728234"/>
            <a:ext cx="2035173" cy="4226891"/>
          </a:xfrm>
          <a:prstGeom prst="rect">
            <a:avLst/>
          </a:prstGeom>
          <a:ln>
            <a:noFill/>
          </a:ln>
          <a:effectLst/>
        </p:spPr>
        <p:txBody>
          <a:bodyPr/>
          <a:lstStyle/>
          <a:p>
            <a:r>
              <a:rPr lang="de-DE" dirty="0"/>
              <a:t>  </a:t>
            </a:r>
          </a:p>
        </p:txBody>
      </p:sp>
      <p:sp>
        <p:nvSpPr>
          <p:cNvPr id="7" name="Freihandform 6">
            <a:extLst>
              <a:ext uri="{FF2B5EF4-FFF2-40B4-BE49-F238E27FC236}">
                <a16:creationId xmlns:a16="http://schemas.microsoft.com/office/drawing/2014/main" id="{42F00550-D4E0-4741-8792-BC108D3EB2A6}"/>
              </a:ext>
            </a:extLst>
          </p:cNvPr>
          <p:cNvSpPr/>
          <p:nvPr userDrawn="1"/>
        </p:nvSpPr>
        <p:spPr>
          <a:xfrm>
            <a:off x="7524329" y="-2"/>
            <a:ext cx="1619671" cy="5143502"/>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8" name="Bild 25">
            <a:extLst>
              <a:ext uri="{FF2B5EF4-FFF2-40B4-BE49-F238E27FC236}">
                <a16:creationId xmlns:a16="http://schemas.microsoft.com/office/drawing/2014/main" id="{732CA677-D073-484D-984D-8817F8FEAB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
        <p:nvSpPr>
          <p:cNvPr id="2" name="Textfeld 1">
            <a:extLst>
              <a:ext uri="{FF2B5EF4-FFF2-40B4-BE49-F238E27FC236}">
                <a16:creationId xmlns:a16="http://schemas.microsoft.com/office/drawing/2014/main" id="{5EDAEC14-4A84-0F42-A394-446AE0F2B1BA}"/>
              </a:ext>
            </a:extLst>
          </p:cNvPr>
          <p:cNvSpPr txBox="1"/>
          <p:nvPr userDrawn="1"/>
        </p:nvSpPr>
        <p:spPr>
          <a:xfrm>
            <a:off x="6259484" y="-257695"/>
            <a:ext cx="0" cy="0"/>
          </a:xfrm>
          <a:prstGeom prst="rect">
            <a:avLst/>
          </a:prstGeom>
          <a:noFill/>
        </p:spPr>
        <p:txBody>
          <a:bodyPr vert="horz" wrap="none" lIns="0" tIns="46800" rIns="91440" bIns="45720" rtlCol="0" anchor="t">
            <a:noAutofit/>
          </a:bodyPr>
          <a:lstStyle/>
          <a:p>
            <a:pPr>
              <a:lnSpc>
                <a:spcPts val="1000"/>
              </a:lnSpc>
            </a:pPr>
            <a:endParaRPr lang="de-DE" sz="2000" cap="none" baseline="0" dirty="0"/>
          </a:p>
        </p:txBody>
      </p:sp>
    </p:spTree>
    <p:extLst>
      <p:ext uri="{BB962C8B-B14F-4D97-AF65-F5344CB8AC3E}">
        <p14:creationId xmlns:p14="http://schemas.microsoft.com/office/powerpoint/2010/main" val="59693571"/>
      </p:ext>
    </p:extLst>
  </p:cSld>
  <p:clrMapOvr>
    <a:masterClrMapping/>
  </p:clrMapOvr>
  <p:transition spd="slow">
    <p:wip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_Inhalt ">
    <p:spTree>
      <p:nvGrpSpPr>
        <p:cNvPr id="1" name=""/>
        <p:cNvGrpSpPr/>
        <p:nvPr/>
      </p:nvGrpSpPr>
      <p:grpSpPr>
        <a:xfrm>
          <a:off x="0" y="0"/>
          <a:ext cx="0" cy="0"/>
          <a:chOff x="0" y="0"/>
          <a:chExt cx="0" cy="0"/>
        </a:xfrm>
      </p:grpSpPr>
      <p:sp>
        <p:nvSpPr>
          <p:cNvPr id="14" name="Freihandform 13">
            <a:extLst>
              <a:ext uri="{FF2B5EF4-FFF2-40B4-BE49-F238E27FC236}">
                <a16:creationId xmlns:a16="http://schemas.microsoft.com/office/drawing/2014/main" id="{CB887E83-A9A5-3341-9D46-5228F618DECC}"/>
              </a:ext>
            </a:extLst>
          </p:cNvPr>
          <p:cNvSpPr/>
          <p:nvPr userDrawn="1"/>
        </p:nvSpPr>
        <p:spPr>
          <a:xfrm>
            <a:off x="7524329" y="-2"/>
            <a:ext cx="1619671" cy="5143502"/>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2" name="Bildplatzhalter 20"/>
          <p:cNvSpPr>
            <a:spLocks noGrp="1"/>
          </p:cNvSpPr>
          <p:nvPr userDrawn="1">
            <p:ph type="pic" sz="quarter" idx="13"/>
          </p:nvPr>
        </p:nvSpPr>
        <p:spPr>
          <a:xfrm>
            <a:off x="7264401" y="699542"/>
            <a:ext cx="1699545" cy="4285674"/>
          </a:xfrm>
          <a:prstGeom prst="rect">
            <a:avLst/>
          </a:prstGeom>
          <a:ln>
            <a:noFill/>
          </a:ln>
          <a:effectLst/>
        </p:spPr>
        <p:txBody>
          <a:bodyPr/>
          <a:lstStyle/>
          <a:p>
            <a:endParaRPr lang="de-DE" dirty="0"/>
          </a:p>
        </p:txBody>
      </p:sp>
      <p:sp>
        <p:nvSpPr>
          <p:cNvPr id="4" name="SmartArt-Platzhalter 3"/>
          <p:cNvSpPr>
            <a:spLocks noGrp="1"/>
          </p:cNvSpPr>
          <p:nvPr userDrawn="1">
            <p:ph type="dgm" sz="quarter" idx="17"/>
          </p:nvPr>
        </p:nvSpPr>
        <p:spPr>
          <a:xfrm>
            <a:off x="457200" y="1252537"/>
            <a:ext cx="6756400" cy="3576638"/>
          </a:xfrm>
          <a:prstGeom prst="rect">
            <a:avLst/>
          </a:prstGeom>
        </p:spPr>
        <p:txBody>
          <a:bodyPr/>
          <a:lstStyle/>
          <a:p>
            <a:endParaRPr lang="de-DE" dirty="0"/>
          </a:p>
        </p:txBody>
      </p:sp>
      <p:sp>
        <p:nvSpPr>
          <p:cNvPr id="24" name="Textplatzhalter 3"/>
          <p:cNvSpPr>
            <a:spLocks noGrp="1"/>
          </p:cNvSpPr>
          <p:nvPr>
            <p:ph type="body" sz="quarter" idx="18" hasCustomPrompt="1"/>
          </p:nvPr>
        </p:nvSpPr>
        <p:spPr>
          <a:xfrm>
            <a:off x="463552" y="881676"/>
            <a:ext cx="6775389" cy="296864"/>
          </a:xfrm>
          <a:prstGeom prst="rect">
            <a:avLst/>
          </a:prstGeom>
        </p:spPr>
        <p:txBody>
          <a:bodyPr lIns="0"/>
          <a:lstStyle>
            <a:lvl1pPr>
              <a:defRPr>
                <a:solidFill>
                  <a:srgbClr val="D7193C"/>
                </a:solidFill>
              </a:defRPr>
            </a:lvl1pPr>
          </a:lstStyle>
          <a:p>
            <a:pPr lvl="0"/>
            <a:r>
              <a:rPr lang="de-DE" dirty="0"/>
              <a:t>Einzeilige Unterüberschrift</a:t>
            </a:r>
          </a:p>
        </p:txBody>
      </p:sp>
      <p:sp>
        <p:nvSpPr>
          <p:cNvPr id="25" name="Titelplatzhalter 1"/>
          <p:cNvSpPr>
            <a:spLocks noGrp="1"/>
          </p:cNvSpPr>
          <p:nvPr>
            <p:ph type="title" hasCustomPrompt="1"/>
          </p:nvPr>
        </p:nvSpPr>
        <p:spPr>
          <a:xfrm>
            <a:off x="457200" y="343562"/>
            <a:ext cx="6781800" cy="590349"/>
          </a:xfrm>
          <a:prstGeom prst="rect">
            <a:avLst/>
          </a:prstGeom>
          <a:noFill/>
        </p:spPr>
        <p:txBody>
          <a:bodyPr vert="horz" wrap="square" lIns="0" tIns="36000" rIns="91440" bIns="0" rtlCol="0" anchor="t">
            <a:spAutoFit/>
          </a:bodyPr>
          <a:lstStyle>
            <a:lvl1pPr>
              <a:lnSpc>
                <a:spcPct val="90000"/>
              </a:lnSpc>
              <a:defRPr sz="2000"/>
            </a:lvl1pPr>
          </a:lstStyle>
          <a:p>
            <a:r>
              <a:rPr lang="de-DE" dirty="0"/>
              <a:t>Mastertitelformat bearbeiten</a:t>
            </a:r>
            <a:br>
              <a:rPr lang="de-DE" dirty="0"/>
            </a:br>
            <a:r>
              <a:rPr lang="de-DE" dirty="0"/>
              <a:t>zweizeilige Überschrift</a:t>
            </a:r>
          </a:p>
        </p:txBody>
      </p:sp>
      <p:sp>
        <p:nvSpPr>
          <p:cNvPr id="2" name="Datumsplatzhalter 1"/>
          <p:cNvSpPr>
            <a:spLocks noGrp="1"/>
          </p:cNvSpPr>
          <p:nvPr>
            <p:ph type="dt" sz="half" idx="19"/>
          </p:nvPr>
        </p:nvSpPr>
        <p:spPr/>
        <p:txBody>
          <a:bodyPr/>
          <a:lstStyle/>
          <a:p>
            <a:fld id="{88529A0C-B8C3-440F-8A81-90F47ED9F5C0}" type="datetime1">
              <a:rPr lang="de-DE" smtClean="0"/>
              <a:t>27.04.2022</a:t>
            </a:fld>
            <a:endParaRPr lang="hr-HR" dirty="0"/>
          </a:p>
        </p:txBody>
      </p:sp>
      <p:sp>
        <p:nvSpPr>
          <p:cNvPr id="3" name="Fußzeilenplatzhalter 2"/>
          <p:cNvSpPr>
            <a:spLocks noGrp="1"/>
          </p:cNvSpPr>
          <p:nvPr>
            <p:ph type="ftr" sz="quarter" idx="20"/>
          </p:nvPr>
        </p:nvSpPr>
        <p:spPr/>
        <p:txBody>
          <a:bodyPr/>
          <a:lstStyle/>
          <a:p>
            <a:r>
              <a:rPr lang="de-DE" smtClean="0"/>
              <a:t>Presentation Exchange Programs Esslingen University, International Office</a:t>
            </a:r>
            <a:endParaRPr lang="de-DE" dirty="0"/>
          </a:p>
        </p:txBody>
      </p:sp>
      <p:sp>
        <p:nvSpPr>
          <p:cNvPr id="5" name="Foliennummernplatzhalter 4"/>
          <p:cNvSpPr>
            <a:spLocks noGrp="1"/>
          </p:cNvSpPr>
          <p:nvPr>
            <p:ph type="sldNum" sz="quarter" idx="21"/>
          </p:nvPr>
        </p:nvSpPr>
        <p:spPr/>
        <p:txBody>
          <a:bodyPr/>
          <a:lstStyle/>
          <a:p>
            <a:fld id="{1E6235D0-FF99-C045-995D-75C61122D1C1}" type="slidenum">
              <a:rPr lang="de-DE" smtClean="0"/>
              <a:pPr/>
              <a:t>‹Nr.›</a:t>
            </a:fld>
            <a:endParaRPr lang="de-DE" dirty="0"/>
          </a:p>
        </p:txBody>
      </p:sp>
      <p:sp>
        <p:nvSpPr>
          <p:cNvPr id="6" name="Textfeld 5">
            <a:extLst>
              <a:ext uri="{FF2B5EF4-FFF2-40B4-BE49-F238E27FC236}">
                <a16:creationId xmlns:a16="http://schemas.microsoft.com/office/drawing/2014/main" id="{F830B18F-4F82-A045-A0ED-A29D94E671BC}"/>
              </a:ext>
            </a:extLst>
          </p:cNvPr>
          <p:cNvSpPr txBox="1"/>
          <p:nvPr userDrawn="1"/>
        </p:nvSpPr>
        <p:spPr>
          <a:xfrm>
            <a:off x="9010185" y="-189571"/>
            <a:ext cx="0" cy="0"/>
          </a:xfrm>
          <a:prstGeom prst="rect">
            <a:avLst/>
          </a:prstGeom>
          <a:noFill/>
        </p:spPr>
        <p:txBody>
          <a:bodyPr vert="horz" wrap="none" lIns="0" tIns="46800" rIns="91440" bIns="45720" rtlCol="0" anchor="t">
            <a:noAutofit/>
          </a:bodyPr>
          <a:lstStyle/>
          <a:p>
            <a:pPr>
              <a:lnSpc>
                <a:spcPts val="1000"/>
              </a:lnSpc>
            </a:pPr>
            <a:endParaRPr lang="de-DE" sz="2000" cap="none" baseline="0" dirty="0"/>
          </a:p>
        </p:txBody>
      </p:sp>
      <p:pic>
        <p:nvPicPr>
          <p:cNvPr id="16" name="Bild 25">
            <a:extLst>
              <a:ext uri="{FF2B5EF4-FFF2-40B4-BE49-F238E27FC236}">
                <a16:creationId xmlns:a16="http://schemas.microsoft.com/office/drawing/2014/main" id="{D7DFE512-4EE0-1946-9882-8E73A3A5BB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Tree>
    <p:extLst>
      <p:ext uri="{BB962C8B-B14F-4D97-AF65-F5344CB8AC3E}">
        <p14:creationId xmlns:p14="http://schemas.microsoft.com/office/powerpoint/2010/main" val="301548087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_Vollbild">
    <p:spTree>
      <p:nvGrpSpPr>
        <p:cNvPr id="1" name=""/>
        <p:cNvGrpSpPr/>
        <p:nvPr/>
      </p:nvGrpSpPr>
      <p:grpSpPr>
        <a:xfrm>
          <a:off x="0" y="0"/>
          <a:ext cx="0" cy="0"/>
          <a:chOff x="0" y="0"/>
          <a:chExt cx="0" cy="0"/>
        </a:xfrm>
      </p:grpSpPr>
      <p:sp>
        <p:nvSpPr>
          <p:cNvPr id="12" name="Bildplatzhalter 20"/>
          <p:cNvSpPr>
            <a:spLocks noGrp="1"/>
          </p:cNvSpPr>
          <p:nvPr>
            <p:ph type="pic" sz="quarter" idx="13" hasCustomPrompt="1"/>
          </p:nvPr>
        </p:nvSpPr>
        <p:spPr>
          <a:xfrm>
            <a:off x="0" y="0"/>
            <a:ext cx="9144000" cy="5162551"/>
          </a:xfrm>
          <a:prstGeom prst="rect">
            <a:avLst/>
          </a:prstGeom>
          <a:ln>
            <a:noFill/>
          </a:ln>
          <a:effectLst/>
        </p:spPr>
        <p:txBody>
          <a:bodyPr/>
          <a:lstStyle/>
          <a:p>
            <a:r>
              <a:rPr lang="de-DE" dirty="0"/>
              <a:t>   z  </a:t>
            </a:r>
          </a:p>
        </p:txBody>
      </p:sp>
      <p:sp>
        <p:nvSpPr>
          <p:cNvPr id="22" name="Titelplatzhalter 1"/>
          <p:cNvSpPr>
            <a:spLocks noGrp="1"/>
          </p:cNvSpPr>
          <p:nvPr userDrawn="1">
            <p:ph type="title" hasCustomPrompt="1"/>
          </p:nvPr>
        </p:nvSpPr>
        <p:spPr>
          <a:xfrm>
            <a:off x="457202" y="287120"/>
            <a:ext cx="6807198" cy="772107"/>
          </a:xfrm>
          <a:prstGeom prst="rect">
            <a:avLst/>
          </a:prstGeom>
          <a:solidFill>
            <a:srgbClr val="D7193C">
              <a:alpha val="85000"/>
            </a:srgbClr>
          </a:solidFill>
        </p:spPr>
        <p:txBody>
          <a:bodyPr vert="horz" wrap="square" lIns="108000" tIns="108000" rIns="91440" bIns="108000" rtlCol="0" anchor="t">
            <a:spAutoFit/>
          </a:bodyPr>
          <a:lstStyle>
            <a:lvl1pPr>
              <a:lnSpc>
                <a:spcPct val="90000"/>
              </a:lnSpc>
              <a:defRPr sz="2000">
                <a:solidFill>
                  <a:schemeClr val="bg1"/>
                </a:solidFill>
              </a:defRPr>
            </a:lvl1pPr>
          </a:lstStyle>
          <a:p>
            <a:r>
              <a:rPr lang="de-DE" dirty="0"/>
              <a:t>Mastertitelformat bearbeiten</a:t>
            </a:r>
            <a:br>
              <a:rPr lang="de-DE" dirty="0"/>
            </a:br>
            <a:r>
              <a:rPr lang="de-DE" dirty="0"/>
              <a:t>zweizeilige Überschrift</a:t>
            </a:r>
          </a:p>
        </p:txBody>
      </p:sp>
      <p:sp>
        <p:nvSpPr>
          <p:cNvPr id="3" name="Datumsplatzhalter 2"/>
          <p:cNvSpPr>
            <a:spLocks noGrp="1"/>
          </p:cNvSpPr>
          <p:nvPr userDrawn="1">
            <p:ph type="dt" sz="half" idx="14"/>
          </p:nvPr>
        </p:nvSpPr>
        <p:spPr/>
        <p:txBody>
          <a:bodyPr/>
          <a:lstStyle/>
          <a:p>
            <a:fld id="{FACD2BF9-77A8-45DF-A15C-B31CA6AFD167}" type="datetime1">
              <a:rPr lang="de-DE" smtClean="0"/>
              <a:t>27.04.2022</a:t>
            </a:fld>
            <a:endParaRPr lang="hr-HR" dirty="0"/>
          </a:p>
        </p:txBody>
      </p:sp>
      <p:sp>
        <p:nvSpPr>
          <p:cNvPr id="4" name="Fußzeilenplatzhalter 3"/>
          <p:cNvSpPr>
            <a:spLocks noGrp="1"/>
          </p:cNvSpPr>
          <p:nvPr userDrawn="1">
            <p:ph type="ftr" sz="quarter" idx="15"/>
          </p:nvPr>
        </p:nvSpPr>
        <p:spPr/>
        <p:txBody>
          <a:bodyPr/>
          <a:lstStyle/>
          <a:p>
            <a:r>
              <a:rPr lang="de-DE" smtClean="0"/>
              <a:t>Presentation Exchange Programs Esslingen University, International Office</a:t>
            </a:r>
            <a:endParaRPr lang="de-DE" dirty="0"/>
          </a:p>
        </p:txBody>
      </p:sp>
      <p:sp>
        <p:nvSpPr>
          <p:cNvPr id="5" name="Foliennummernplatzhalter 4"/>
          <p:cNvSpPr>
            <a:spLocks noGrp="1"/>
          </p:cNvSpPr>
          <p:nvPr userDrawn="1">
            <p:ph type="sldNum" sz="quarter" idx="16"/>
          </p:nvPr>
        </p:nvSpPr>
        <p:spPr/>
        <p:txBody>
          <a:bodyPr/>
          <a:lstStyle/>
          <a:p>
            <a:fld id="{1E6235D0-FF99-C045-995D-75C61122D1C1}" type="slidenum">
              <a:rPr lang="de-DE" smtClean="0"/>
              <a:pPr/>
              <a:t>‹Nr.›</a:t>
            </a:fld>
            <a:endParaRPr lang="de-DE" dirty="0"/>
          </a:p>
        </p:txBody>
      </p:sp>
    </p:spTree>
    <p:extLst>
      <p:ext uri="{BB962C8B-B14F-4D97-AF65-F5344CB8AC3E}">
        <p14:creationId xmlns:p14="http://schemas.microsoft.com/office/powerpoint/2010/main" val="2299650619"/>
      </p:ext>
    </p:extLst>
  </p:cSld>
  <p:clrMapOvr>
    <a:masterClrMapping/>
  </p:clrMapOvr>
  <p:transition spd="slow">
    <p:wipe/>
  </p:transition>
  <p:extLst mod="1">
    <p:ext uri="{DCECCB84-F9BA-43D5-87BE-67443E8EF086}">
      <p15:sldGuideLst xmlns:p15="http://schemas.microsoft.com/office/powerpoint/2012/main">
        <p15:guide id="2" pos="4888" userDrawn="1">
          <p15:clr>
            <a:srgbClr val="FBAE40"/>
          </p15:clr>
        </p15:guide>
        <p15:guide id="3" orient="horz" pos="3162" userDrawn="1">
          <p15:clr>
            <a:srgbClr val="FBAE40"/>
          </p15:clr>
        </p15:guide>
        <p15:guide id="5" orient="horz" pos="38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_Inhaltsverzeichnis ">
    <p:bg>
      <p:bgPr>
        <a:gradFill flip="none" rotWithShape="1">
          <a:gsLst>
            <a:gs pos="35000">
              <a:srgbClr val="002D58"/>
            </a:gs>
            <a:gs pos="100000">
              <a:srgbClr val="00AADC"/>
            </a:gs>
          </a:gsLst>
          <a:lin ang="7560000" scaled="0"/>
          <a:tileRect/>
        </a:gradFill>
        <a:effectLst/>
      </p:bgPr>
    </p:bg>
    <p:spTree>
      <p:nvGrpSpPr>
        <p:cNvPr id="1" name=""/>
        <p:cNvGrpSpPr/>
        <p:nvPr/>
      </p:nvGrpSpPr>
      <p:grpSpPr>
        <a:xfrm>
          <a:off x="0" y="0"/>
          <a:ext cx="0" cy="0"/>
          <a:chOff x="0" y="0"/>
          <a:chExt cx="0" cy="0"/>
        </a:xfrm>
      </p:grpSpPr>
      <p:sp>
        <p:nvSpPr>
          <p:cNvPr id="21" name="Textplatzhalter 20"/>
          <p:cNvSpPr>
            <a:spLocks noGrp="1"/>
          </p:cNvSpPr>
          <p:nvPr userDrawn="1">
            <p:ph type="body" sz="quarter" idx="13" hasCustomPrompt="1"/>
          </p:nvPr>
        </p:nvSpPr>
        <p:spPr>
          <a:xfrm>
            <a:off x="457201" y="2901950"/>
            <a:ext cx="6290732" cy="1981200"/>
          </a:xfrm>
          <a:prstGeom prst="rect">
            <a:avLst/>
          </a:prstGeom>
        </p:spPr>
        <p:txBody>
          <a:bodyPr anchor="b">
            <a:normAutofit/>
          </a:bodyPr>
          <a:lstStyle>
            <a:lvl1pPr marL="385763" indent="-385763">
              <a:buFont typeface="Wingdings" charset="2"/>
              <a:buAutoNum type="arabicPlain"/>
              <a:defRPr sz="2100" baseline="0">
                <a:solidFill>
                  <a:schemeClr val="bg1"/>
                </a:solidFill>
              </a:defRPr>
            </a:lvl1pPr>
            <a:lvl2pPr>
              <a:defRPr sz="2100">
                <a:solidFill>
                  <a:schemeClr val="bg1"/>
                </a:solidFill>
              </a:defRPr>
            </a:lvl2pPr>
            <a:lvl3pPr>
              <a:defRPr sz="2100">
                <a:solidFill>
                  <a:schemeClr val="bg1"/>
                </a:solidFill>
              </a:defRPr>
            </a:lvl3pPr>
            <a:lvl4pPr>
              <a:defRPr sz="2100">
                <a:solidFill>
                  <a:schemeClr val="bg1"/>
                </a:solidFill>
              </a:defRPr>
            </a:lvl4pPr>
            <a:lvl5pPr>
              <a:defRPr sz="2100">
                <a:solidFill>
                  <a:schemeClr val="bg1"/>
                </a:solidFill>
              </a:defRPr>
            </a:lvl5pPr>
          </a:lstStyle>
          <a:p>
            <a:pPr lvl="0"/>
            <a:r>
              <a:rPr lang="de-DE" dirty="0"/>
              <a:t>Inhalte einfügen</a:t>
            </a:r>
          </a:p>
          <a:p>
            <a:pPr lvl="0"/>
            <a:r>
              <a:rPr lang="de-DE" dirty="0"/>
              <a:t>Mastertextformat bearbeiten</a:t>
            </a:r>
          </a:p>
          <a:p>
            <a:pPr lvl="0"/>
            <a:r>
              <a:rPr lang="de-DE" dirty="0"/>
              <a:t>Inhalte einfügen</a:t>
            </a:r>
          </a:p>
          <a:p>
            <a:pPr lvl="0"/>
            <a:r>
              <a:rPr lang="de-DE" dirty="0"/>
              <a:t>Inhalte sind unten bündig</a:t>
            </a:r>
          </a:p>
          <a:p>
            <a:pPr lvl="0"/>
            <a:r>
              <a:rPr lang="de-DE" dirty="0"/>
              <a:t>Weitere Inhalte</a:t>
            </a:r>
          </a:p>
        </p:txBody>
      </p:sp>
      <p:sp>
        <p:nvSpPr>
          <p:cNvPr id="9" name="Titel 7"/>
          <p:cNvSpPr>
            <a:spLocks noGrp="1"/>
          </p:cNvSpPr>
          <p:nvPr userDrawn="1">
            <p:ph type="title" hasCustomPrompt="1"/>
          </p:nvPr>
        </p:nvSpPr>
        <p:spPr>
          <a:xfrm>
            <a:off x="457201" y="2625275"/>
            <a:ext cx="6290732" cy="276677"/>
          </a:xfrm>
          <a:prstGeom prst="rect">
            <a:avLst/>
          </a:prstGeom>
        </p:spPr>
        <p:txBody>
          <a:bodyPr>
            <a:normAutofit/>
          </a:bodyPr>
          <a:lstStyle>
            <a:lvl1pPr marL="27000" indent="0">
              <a:defRPr sz="1350" spc="75">
                <a:solidFill>
                  <a:srgbClr val="FFFFFF"/>
                </a:solidFill>
              </a:defRPr>
            </a:lvl1pPr>
          </a:lstStyle>
          <a:p>
            <a:r>
              <a:rPr lang="de-DE" dirty="0"/>
              <a:t>Inhalt</a:t>
            </a:r>
          </a:p>
        </p:txBody>
      </p:sp>
      <p:sp>
        <p:nvSpPr>
          <p:cNvPr id="7" name="Freihandform 6">
            <a:extLst>
              <a:ext uri="{FF2B5EF4-FFF2-40B4-BE49-F238E27FC236}">
                <a16:creationId xmlns:a16="http://schemas.microsoft.com/office/drawing/2014/main" id="{EA2AB4BF-C0D5-4543-9058-E8A0F97350BB}"/>
              </a:ext>
            </a:extLst>
          </p:cNvPr>
          <p:cNvSpPr/>
          <p:nvPr userDrawn="1"/>
        </p:nvSpPr>
        <p:spPr>
          <a:xfrm>
            <a:off x="7524329" y="-2"/>
            <a:ext cx="1619671" cy="5143502"/>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1" name="Bildplatzhalter 20">
            <a:extLst>
              <a:ext uri="{FF2B5EF4-FFF2-40B4-BE49-F238E27FC236}">
                <a16:creationId xmlns:a16="http://schemas.microsoft.com/office/drawing/2014/main" id="{1EF8B91A-7E8E-B64F-A0E0-8992BB53C59C}"/>
              </a:ext>
            </a:extLst>
          </p:cNvPr>
          <p:cNvSpPr>
            <a:spLocks noGrp="1"/>
          </p:cNvSpPr>
          <p:nvPr>
            <p:ph type="pic" sz="quarter" idx="14"/>
          </p:nvPr>
        </p:nvSpPr>
        <p:spPr>
          <a:xfrm>
            <a:off x="6967334" y="736600"/>
            <a:ext cx="1997153" cy="4205684"/>
          </a:xfrm>
          <a:prstGeom prst="rect">
            <a:avLst/>
          </a:prstGeom>
          <a:ln>
            <a:noFill/>
          </a:ln>
          <a:effectLst/>
        </p:spPr>
        <p:txBody>
          <a:bodyPr/>
          <a:lstStyle/>
          <a:p>
            <a:endParaRPr lang="de-DE" dirty="0"/>
          </a:p>
        </p:txBody>
      </p:sp>
      <p:pic>
        <p:nvPicPr>
          <p:cNvPr id="8" name="Bild 25">
            <a:extLst>
              <a:ext uri="{FF2B5EF4-FFF2-40B4-BE49-F238E27FC236}">
                <a16:creationId xmlns:a16="http://schemas.microsoft.com/office/drawing/2014/main" id="{EFF931CA-C6F4-334E-8BE4-CE6862EB9C2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Tree>
    <p:extLst>
      <p:ext uri="{BB962C8B-B14F-4D97-AF65-F5344CB8AC3E}">
        <p14:creationId xmlns:p14="http://schemas.microsoft.com/office/powerpoint/2010/main" val="626863128"/>
      </p:ext>
    </p:extLst>
  </p:cSld>
  <p:clrMapOvr>
    <a:masterClrMapping/>
  </p:clrMapOvr>
  <p:transition spd="slow">
    <p:wipe/>
  </p:transition>
  <p:extLst>
    <p:ext uri="{DCECCB84-F9BA-43D5-87BE-67443E8EF086}">
      <p15:sldGuideLst xmlns:p15="http://schemas.microsoft.com/office/powerpoint/2012/main">
        <p15:guide id="1" pos="2880" userDrawn="1">
          <p15:clr>
            <a:srgbClr val="FBAE40"/>
          </p15:clr>
        </p15:guide>
        <p15:guide id="2" pos="564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_Kapiteltrenner und besondere Inhalte">
    <p:bg>
      <p:bgPr>
        <a:gradFill flip="none" rotWithShape="1">
          <a:gsLst>
            <a:gs pos="35000">
              <a:schemeClr val="tx1"/>
            </a:gs>
            <a:gs pos="100000">
              <a:schemeClr val="accent1"/>
            </a:gs>
          </a:gsLst>
          <a:lin ang="7560000" scaled="0"/>
          <a:tileRect/>
        </a:gradFill>
        <a:effectLst/>
      </p:bgPr>
    </p:bg>
    <p:spTree>
      <p:nvGrpSpPr>
        <p:cNvPr id="1" name=""/>
        <p:cNvGrpSpPr/>
        <p:nvPr/>
      </p:nvGrpSpPr>
      <p:grpSpPr>
        <a:xfrm>
          <a:off x="0" y="0"/>
          <a:ext cx="0" cy="0"/>
          <a:chOff x="0" y="0"/>
          <a:chExt cx="0" cy="0"/>
        </a:xfrm>
      </p:grpSpPr>
      <p:sp>
        <p:nvSpPr>
          <p:cNvPr id="19" name="Freihandform 18">
            <a:extLst>
              <a:ext uri="{FF2B5EF4-FFF2-40B4-BE49-F238E27FC236}">
                <a16:creationId xmlns:a16="http://schemas.microsoft.com/office/drawing/2014/main" id="{B4D069BE-621D-C643-A5A2-6C51C7AF2DBF}"/>
              </a:ext>
            </a:extLst>
          </p:cNvPr>
          <p:cNvSpPr/>
          <p:nvPr userDrawn="1"/>
        </p:nvSpPr>
        <p:spPr>
          <a:xfrm>
            <a:off x="7524329" y="-2"/>
            <a:ext cx="1619671" cy="5143502"/>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9" name="Bildplatzhalter 20">
            <a:extLst>
              <a:ext uri="{FF2B5EF4-FFF2-40B4-BE49-F238E27FC236}">
                <a16:creationId xmlns:a16="http://schemas.microsoft.com/office/drawing/2014/main" id="{B7ACAD0D-18C6-8D46-AFF5-836A3C131068}"/>
              </a:ext>
            </a:extLst>
          </p:cNvPr>
          <p:cNvSpPr>
            <a:spLocks noGrp="1"/>
          </p:cNvSpPr>
          <p:nvPr>
            <p:ph type="pic" sz="quarter" idx="13"/>
          </p:nvPr>
        </p:nvSpPr>
        <p:spPr>
          <a:xfrm>
            <a:off x="6967334" y="736600"/>
            <a:ext cx="1997153" cy="4205684"/>
          </a:xfrm>
          <a:prstGeom prst="rect">
            <a:avLst/>
          </a:prstGeom>
          <a:ln>
            <a:noFill/>
          </a:ln>
          <a:effectLst/>
        </p:spPr>
        <p:txBody>
          <a:bodyPr/>
          <a:lstStyle/>
          <a:p>
            <a:endParaRPr lang="de-DE" dirty="0"/>
          </a:p>
        </p:txBody>
      </p:sp>
      <p:pic>
        <p:nvPicPr>
          <p:cNvPr id="5" name="Bild 25">
            <a:extLst>
              <a:ext uri="{FF2B5EF4-FFF2-40B4-BE49-F238E27FC236}">
                <a16:creationId xmlns:a16="http://schemas.microsoft.com/office/drawing/2014/main" id="{9CE46FA8-BDA3-4243-B4C3-F62E8D10E1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Tree>
    <p:extLst>
      <p:ext uri="{BB962C8B-B14F-4D97-AF65-F5344CB8AC3E}">
        <p14:creationId xmlns:p14="http://schemas.microsoft.com/office/powerpoint/2010/main" val="2334972276"/>
      </p:ext>
    </p:extLst>
  </p:cSld>
  <p:clrMapOvr>
    <a:masterClrMapping/>
  </p:clrMapOvr>
  <p:transition spd="slow">
    <p:wipe/>
  </p:transition>
  <p:extLst>
    <p:ext uri="{DCECCB84-F9BA-43D5-87BE-67443E8EF086}">
      <p15:sldGuideLst xmlns:p15="http://schemas.microsoft.com/office/powerpoint/2012/main">
        <p15:guide id="1" pos="2880" userDrawn="1">
          <p15:clr>
            <a:srgbClr val="FBAE40"/>
          </p15:clr>
        </p15:guide>
        <p15:guide id="2" pos="564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_Textseite">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99413D60-DCD7-354C-9F3D-6EAE51617DFB}"/>
              </a:ext>
            </a:extLst>
          </p:cNvPr>
          <p:cNvSpPr/>
          <p:nvPr userDrawn="1"/>
        </p:nvSpPr>
        <p:spPr>
          <a:xfrm>
            <a:off x="7524329" y="-2"/>
            <a:ext cx="1619671" cy="5143502"/>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 name="Textplatzhalter 3"/>
          <p:cNvSpPr>
            <a:spLocks noGrp="1"/>
          </p:cNvSpPr>
          <p:nvPr>
            <p:ph type="body" sz="quarter" idx="17" hasCustomPrompt="1"/>
          </p:nvPr>
        </p:nvSpPr>
        <p:spPr>
          <a:xfrm>
            <a:off x="463552" y="881676"/>
            <a:ext cx="6775389" cy="296864"/>
          </a:xfrm>
          <a:prstGeom prst="rect">
            <a:avLst/>
          </a:prstGeom>
        </p:spPr>
        <p:txBody>
          <a:bodyPr lIns="0">
            <a:normAutofit/>
          </a:bodyPr>
          <a:lstStyle>
            <a:lvl1pPr>
              <a:defRPr sz="1650">
                <a:solidFill>
                  <a:srgbClr val="D7193C"/>
                </a:solidFill>
              </a:defRPr>
            </a:lvl1pPr>
          </a:lstStyle>
          <a:p>
            <a:pPr lvl="0"/>
            <a:r>
              <a:rPr lang="de-DE" dirty="0"/>
              <a:t>Einzeilige Unterüberschrift</a:t>
            </a:r>
          </a:p>
        </p:txBody>
      </p:sp>
      <p:sp>
        <p:nvSpPr>
          <p:cNvPr id="13" name="Titelplatzhalter 1"/>
          <p:cNvSpPr>
            <a:spLocks noGrp="1"/>
          </p:cNvSpPr>
          <p:nvPr>
            <p:ph type="title" hasCustomPrompt="1"/>
          </p:nvPr>
        </p:nvSpPr>
        <p:spPr>
          <a:xfrm>
            <a:off x="457200" y="343562"/>
            <a:ext cx="6781800" cy="590349"/>
          </a:xfrm>
          <a:prstGeom prst="rect">
            <a:avLst/>
          </a:prstGeom>
          <a:noFill/>
        </p:spPr>
        <p:txBody>
          <a:bodyPr vert="horz" wrap="square" lIns="0" tIns="36000" rIns="91440" bIns="0" rtlCol="0" anchor="t">
            <a:spAutoFit/>
          </a:bodyPr>
          <a:lstStyle>
            <a:lvl1pPr>
              <a:lnSpc>
                <a:spcPct val="90000"/>
              </a:lnSpc>
              <a:defRPr sz="2000"/>
            </a:lvl1pPr>
          </a:lstStyle>
          <a:p>
            <a:r>
              <a:rPr lang="de-DE" dirty="0"/>
              <a:t>Mastertitelformat bearbeiten</a:t>
            </a:r>
            <a:br>
              <a:rPr lang="de-DE" dirty="0"/>
            </a:br>
            <a:r>
              <a:rPr lang="de-DE" dirty="0"/>
              <a:t>zweizeilige Überschrift</a:t>
            </a:r>
          </a:p>
        </p:txBody>
      </p:sp>
      <p:sp>
        <p:nvSpPr>
          <p:cNvPr id="36" name="Inhaltsplatzhalter 35"/>
          <p:cNvSpPr>
            <a:spLocks noGrp="1"/>
          </p:cNvSpPr>
          <p:nvPr>
            <p:ph sz="quarter" idx="21"/>
          </p:nvPr>
        </p:nvSpPr>
        <p:spPr>
          <a:xfrm>
            <a:off x="463550" y="1273176"/>
            <a:ext cx="6775450" cy="3556000"/>
          </a:xfrm>
        </p:spPr>
        <p:txBody>
          <a:bodyPr/>
          <a:lstStyle>
            <a:lvl1pPr>
              <a:defRPr sz="1650"/>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Datumsplatzhalter 5"/>
          <p:cNvSpPr>
            <a:spLocks noGrp="1"/>
          </p:cNvSpPr>
          <p:nvPr>
            <p:ph type="dt" sz="half" idx="22"/>
          </p:nvPr>
        </p:nvSpPr>
        <p:spPr/>
        <p:txBody>
          <a:bodyPr/>
          <a:lstStyle/>
          <a:p>
            <a:fld id="{297844B4-7EE1-4D00-9BF9-D2E23D0F2A0E}" type="datetime1">
              <a:rPr lang="de-DE" smtClean="0"/>
              <a:t>27.04.2022</a:t>
            </a:fld>
            <a:endParaRPr lang="hr-HR" dirty="0"/>
          </a:p>
        </p:txBody>
      </p:sp>
      <p:sp>
        <p:nvSpPr>
          <p:cNvPr id="7" name="Fußzeilenplatzhalter 6"/>
          <p:cNvSpPr>
            <a:spLocks noGrp="1"/>
          </p:cNvSpPr>
          <p:nvPr>
            <p:ph type="ftr" sz="quarter" idx="23"/>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GB" sz="750" smtClean="0">
                <a:effectLst/>
              </a:defRPr>
            </a:lvl1pPr>
          </a:lstStyle>
          <a:p>
            <a:r>
              <a:rPr lang="de-DE" smtClean="0"/>
              <a:t>Presentation Exchange Programs Esslingen University, International Office</a:t>
            </a:r>
            <a:endParaRPr lang="de-DE" dirty="0"/>
          </a:p>
        </p:txBody>
      </p:sp>
      <p:sp>
        <p:nvSpPr>
          <p:cNvPr id="8" name="Foliennummernplatzhalter 7"/>
          <p:cNvSpPr>
            <a:spLocks noGrp="1"/>
          </p:cNvSpPr>
          <p:nvPr>
            <p:ph type="sldNum" sz="quarter" idx="24"/>
          </p:nvPr>
        </p:nvSpPr>
        <p:spPr/>
        <p:txBody>
          <a:bodyPr/>
          <a:lstStyle/>
          <a:p>
            <a:fld id="{1E6235D0-FF99-C045-995D-75C61122D1C1}" type="slidenum">
              <a:rPr lang="de-DE" smtClean="0"/>
              <a:pPr/>
              <a:t>‹Nr.›</a:t>
            </a:fld>
            <a:endParaRPr lang="de-DE" dirty="0"/>
          </a:p>
        </p:txBody>
      </p:sp>
      <p:pic>
        <p:nvPicPr>
          <p:cNvPr id="11" name="Bild 25">
            <a:extLst>
              <a:ext uri="{FF2B5EF4-FFF2-40B4-BE49-F238E27FC236}">
                <a16:creationId xmlns:a16="http://schemas.microsoft.com/office/drawing/2014/main" id="{1EE32C1C-7826-C44D-A2C9-BFC4AF7A68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Tree>
    <p:extLst>
      <p:ext uri="{BB962C8B-B14F-4D97-AF65-F5344CB8AC3E}">
        <p14:creationId xmlns:p14="http://schemas.microsoft.com/office/powerpoint/2010/main" val="3406739931"/>
      </p:ext>
    </p:extLst>
  </p:cSld>
  <p:clrMapOvr>
    <a:masterClrMapping/>
  </p:clrMapOvr>
  <p:transition spd="slow">
    <p:wipe/>
  </p:transition>
  <p:extLst mod="1">
    <p:ext uri="{DCECCB84-F9BA-43D5-87BE-67443E8EF086}">
      <p15:sldGuideLst xmlns:p15="http://schemas.microsoft.com/office/powerpoint/2012/main">
        <p15:guide id="1" pos="564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E_Textseite Einzeilige Ü">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99413D60-DCD7-354C-9F3D-6EAE51617DFB}"/>
              </a:ext>
            </a:extLst>
          </p:cNvPr>
          <p:cNvSpPr/>
          <p:nvPr userDrawn="1"/>
        </p:nvSpPr>
        <p:spPr>
          <a:xfrm>
            <a:off x="7524329" y="-2"/>
            <a:ext cx="1619671" cy="5143502"/>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 name="Textplatzhalter 3"/>
          <p:cNvSpPr>
            <a:spLocks noGrp="1"/>
          </p:cNvSpPr>
          <p:nvPr>
            <p:ph type="body" sz="quarter" idx="17" hasCustomPrompt="1"/>
          </p:nvPr>
        </p:nvSpPr>
        <p:spPr>
          <a:xfrm>
            <a:off x="463552" y="699542"/>
            <a:ext cx="6775389" cy="296864"/>
          </a:xfrm>
          <a:prstGeom prst="rect">
            <a:avLst/>
          </a:prstGeom>
        </p:spPr>
        <p:txBody>
          <a:bodyPr lIns="0">
            <a:normAutofit/>
          </a:bodyPr>
          <a:lstStyle>
            <a:lvl1pPr>
              <a:defRPr sz="1650">
                <a:solidFill>
                  <a:srgbClr val="D7193C"/>
                </a:solidFill>
              </a:defRPr>
            </a:lvl1pPr>
          </a:lstStyle>
          <a:p>
            <a:pPr lvl="0"/>
            <a:r>
              <a:rPr lang="de-DE" dirty="0"/>
              <a:t>Einzeilige Unterüberschrift</a:t>
            </a:r>
          </a:p>
        </p:txBody>
      </p:sp>
      <p:sp>
        <p:nvSpPr>
          <p:cNvPr id="13" name="Titelplatzhalter 1"/>
          <p:cNvSpPr>
            <a:spLocks noGrp="1"/>
          </p:cNvSpPr>
          <p:nvPr>
            <p:ph type="title" hasCustomPrompt="1"/>
          </p:nvPr>
        </p:nvSpPr>
        <p:spPr>
          <a:xfrm>
            <a:off x="457200" y="343562"/>
            <a:ext cx="6781800" cy="590349"/>
          </a:xfrm>
          <a:prstGeom prst="rect">
            <a:avLst/>
          </a:prstGeom>
          <a:noFill/>
        </p:spPr>
        <p:txBody>
          <a:bodyPr vert="horz" wrap="square" lIns="0" tIns="36000" rIns="91440" bIns="0" rtlCol="0" anchor="t">
            <a:spAutoFit/>
          </a:bodyPr>
          <a:lstStyle>
            <a:lvl1pPr>
              <a:lnSpc>
                <a:spcPct val="90000"/>
              </a:lnSpc>
              <a:defRPr sz="2000"/>
            </a:lvl1pPr>
          </a:lstStyle>
          <a:p>
            <a:r>
              <a:rPr lang="de-DE" dirty="0"/>
              <a:t>Mastertitelformat Einzeilig</a:t>
            </a:r>
            <a:br>
              <a:rPr lang="de-DE" dirty="0"/>
            </a:br>
            <a:endParaRPr lang="de-DE" dirty="0"/>
          </a:p>
        </p:txBody>
      </p:sp>
      <p:sp>
        <p:nvSpPr>
          <p:cNvPr id="36" name="Inhaltsplatzhalter 35"/>
          <p:cNvSpPr>
            <a:spLocks noGrp="1"/>
          </p:cNvSpPr>
          <p:nvPr>
            <p:ph sz="quarter" idx="21"/>
          </p:nvPr>
        </p:nvSpPr>
        <p:spPr>
          <a:xfrm>
            <a:off x="463550" y="1273176"/>
            <a:ext cx="6775450" cy="3556000"/>
          </a:xfrm>
        </p:spPr>
        <p:txBody>
          <a:bodyPr/>
          <a:lstStyle>
            <a:lvl1pPr>
              <a:defRPr sz="1650"/>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Datumsplatzhalter 5"/>
          <p:cNvSpPr>
            <a:spLocks noGrp="1"/>
          </p:cNvSpPr>
          <p:nvPr>
            <p:ph type="dt" sz="half" idx="22"/>
          </p:nvPr>
        </p:nvSpPr>
        <p:spPr/>
        <p:txBody>
          <a:bodyPr/>
          <a:lstStyle/>
          <a:p>
            <a:fld id="{F7D8E23F-44C6-4FC3-A81E-5E958679CB24}" type="datetime1">
              <a:rPr lang="de-DE" smtClean="0"/>
              <a:t>27.04.2022</a:t>
            </a:fld>
            <a:endParaRPr lang="hr-HR" dirty="0"/>
          </a:p>
        </p:txBody>
      </p:sp>
      <p:sp>
        <p:nvSpPr>
          <p:cNvPr id="7" name="Fußzeilenplatzhalter 6"/>
          <p:cNvSpPr>
            <a:spLocks noGrp="1"/>
          </p:cNvSpPr>
          <p:nvPr>
            <p:ph type="ftr" sz="quarter" idx="23"/>
          </p:nvPr>
        </p:nvSpPr>
        <p:spPr/>
        <p:txBody>
          <a:bodyPr/>
          <a:lstStyle/>
          <a:p>
            <a:r>
              <a:rPr lang="de-DE" smtClean="0"/>
              <a:t>Presentation Exchange Programs Esslingen University, International Office</a:t>
            </a:r>
            <a:endParaRPr lang="de-DE" dirty="0"/>
          </a:p>
        </p:txBody>
      </p:sp>
      <p:sp>
        <p:nvSpPr>
          <p:cNvPr id="8" name="Foliennummernplatzhalter 7"/>
          <p:cNvSpPr>
            <a:spLocks noGrp="1"/>
          </p:cNvSpPr>
          <p:nvPr>
            <p:ph type="sldNum" sz="quarter" idx="24"/>
          </p:nvPr>
        </p:nvSpPr>
        <p:spPr/>
        <p:txBody>
          <a:bodyPr/>
          <a:lstStyle/>
          <a:p>
            <a:fld id="{1E6235D0-FF99-C045-995D-75C61122D1C1}" type="slidenum">
              <a:rPr lang="de-DE" smtClean="0"/>
              <a:pPr/>
              <a:t>‹Nr.›</a:t>
            </a:fld>
            <a:endParaRPr lang="de-DE" dirty="0"/>
          </a:p>
        </p:txBody>
      </p:sp>
      <p:pic>
        <p:nvPicPr>
          <p:cNvPr id="11" name="Bild 25">
            <a:extLst>
              <a:ext uri="{FF2B5EF4-FFF2-40B4-BE49-F238E27FC236}">
                <a16:creationId xmlns:a16="http://schemas.microsoft.com/office/drawing/2014/main" id="{4C896DAB-2565-5B42-91DE-B6F874DF3D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Tree>
    <p:extLst>
      <p:ext uri="{BB962C8B-B14F-4D97-AF65-F5344CB8AC3E}">
        <p14:creationId xmlns:p14="http://schemas.microsoft.com/office/powerpoint/2010/main" val="1224734331"/>
      </p:ext>
    </p:extLst>
  </p:cSld>
  <p:clrMapOvr>
    <a:masterClrMapping/>
  </p:clrMapOvr>
  <p:transition spd="slow">
    <p:wipe/>
  </p:transition>
  <p:extLst mod="1">
    <p:ext uri="{DCECCB84-F9BA-43D5-87BE-67443E8EF086}">
      <p15:sldGuideLst xmlns:p15="http://schemas.microsoft.com/office/powerpoint/2012/main">
        <p15:guide id="1" pos="5647">
          <p15:clr>
            <a:srgbClr val="FBAE40"/>
          </p15:clr>
        </p15:guide>
        <p15:guide id="2" pos="552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HE_Textseite Einzeilige Ü">
    <p:spTree>
      <p:nvGrpSpPr>
        <p:cNvPr id="1" name=""/>
        <p:cNvGrpSpPr/>
        <p:nvPr/>
      </p:nvGrpSpPr>
      <p:grpSpPr>
        <a:xfrm>
          <a:off x="0" y="0"/>
          <a:ext cx="0" cy="0"/>
          <a:chOff x="0" y="0"/>
          <a:chExt cx="0" cy="0"/>
        </a:xfrm>
      </p:grpSpPr>
      <p:sp>
        <p:nvSpPr>
          <p:cNvPr id="9" name="Freihandform 8">
            <a:extLst>
              <a:ext uri="{FF2B5EF4-FFF2-40B4-BE49-F238E27FC236}">
                <a16:creationId xmlns:a16="http://schemas.microsoft.com/office/drawing/2014/main" id="{99413D60-DCD7-354C-9F3D-6EAE51617DFB}"/>
              </a:ext>
            </a:extLst>
          </p:cNvPr>
          <p:cNvSpPr/>
          <p:nvPr userDrawn="1"/>
        </p:nvSpPr>
        <p:spPr>
          <a:xfrm>
            <a:off x="7524329" y="-2"/>
            <a:ext cx="1619671" cy="5143502"/>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 name="Textplatzhalter 3"/>
          <p:cNvSpPr>
            <a:spLocks noGrp="1"/>
          </p:cNvSpPr>
          <p:nvPr>
            <p:ph type="body" sz="quarter" idx="17" hasCustomPrompt="1"/>
          </p:nvPr>
        </p:nvSpPr>
        <p:spPr>
          <a:xfrm>
            <a:off x="463552" y="699542"/>
            <a:ext cx="6775389" cy="296864"/>
          </a:xfrm>
          <a:prstGeom prst="rect">
            <a:avLst/>
          </a:prstGeom>
        </p:spPr>
        <p:txBody>
          <a:bodyPr lIns="0">
            <a:normAutofit/>
          </a:bodyPr>
          <a:lstStyle>
            <a:lvl1pPr>
              <a:defRPr sz="1650">
                <a:solidFill>
                  <a:srgbClr val="D7193C"/>
                </a:solidFill>
              </a:defRPr>
            </a:lvl1pPr>
          </a:lstStyle>
          <a:p>
            <a:pPr lvl="0"/>
            <a:r>
              <a:rPr lang="de-DE" dirty="0"/>
              <a:t>Einzeilige Unterüberschrift</a:t>
            </a:r>
          </a:p>
        </p:txBody>
      </p:sp>
      <p:sp>
        <p:nvSpPr>
          <p:cNvPr id="13" name="Titelplatzhalter 1"/>
          <p:cNvSpPr>
            <a:spLocks noGrp="1"/>
          </p:cNvSpPr>
          <p:nvPr>
            <p:ph type="title" hasCustomPrompt="1"/>
          </p:nvPr>
        </p:nvSpPr>
        <p:spPr>
          <a:xfrm>
            <a:off x="457200" y="343562"/>
            <a:ext cx="6781800" cy="590349"/>
          </a:xfrm>
          <a:prstGeom prst="rect">
            <a:avLst/>
          </a:prstGeom>
          <a:noFill/>
        </p:spPr>
        <p:txBody>
          <a:bodyPr vert="horz" wrap="square" lIns="0" tIns="36000" rIns="91440" bIns="0" rtlCol="0" anchor="t">
            <a:spAutoFit/>
          </a:bodyPr>
          <a:lstStyle>
            <a:lvl1pPr>
              <a:lnSpc>
                <a:spcPct val="90000"/>
              </a:lnSpc>
              <a:defRPr sz="2000"/>
            </a:lvl1pPr>
          </a:lstStyle>
          <a:p>
            <a:r>
              <a:rPr lang="de-DE" dirty="0"/>
              <a:t>Mastertitelformat Einzeilig</a:t>
            </a:r>
            <a:br>
              <a:rPr lang="de-DE" dirty="0"/>
            </a:br>
            <a:endParaRPr lang="de-DE" dirty="0"/>
          </a:p>
        </p:txBody>
      </p:sp>
      <p:sp>
        <p:nvSpPr>
          <p:cNvPr id="36" name="Inhaltsplatzhalter 35"/>
          <p:cNvSpPr>
            <a:spLocks noGrp="1"/>
          </p:cNvSpPr>
          <p:nvPr>
            <p:ph sz="quarter" idx="21"/>
          </p:nvPr>
        </p:nvSpPr>
        <p:spPr>
          <a:xfrm>
            <a:off x="463550" y="1273176"/>
            <a:ext cx="6775450" cy="3556000"/>
          </a:xfrm>
        </p:spPr>
        <p:txBody>
          <a:bodyPr/>
          <a:lstStyle>
            <a:lvl1pPr>
              <a:defRPr sz="1650"/>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Datumsplatzhalter 5"/>
          <p:cNvSpPr>
            <a:spLocks noGrp="1"/>
          </p:cNvSpPr>
          <p:nvPr>
            <p:ph type="dt" sz="half" idx="22"/>
          </p:nvPr>
        </p:nvSpPr>
        <p:spPr/>
        <p:txBody>
          <a:bodyPr/>
          <a:lstStyle/>
          <a:p>
            <a:fld id="{EA644636-8DEE-420E-8BE6-FCFA041367DE}" type="datetime1">
              <a:rPr lang="de-DE" smtClean="0"/>
              <a:t>27.04.2022</a:t>
            </a:fld>
            <a:endParaRPr lang="hr-HR" dirty="0"/>
          </a:p>
        </p:txBody>
      </p:sp>
      <p:sp>
        <p:nvSpPr>
          <p:cNvPr id="7" name="Fußzeilenplatzhalter 6"/>
          <p:cNvSpPr>
            <a:spLocks noGrp="1"/>
          </p:cNvSpPr>
          <p:nvPr>
            <p:ph type="ftr" sz="quarter" idx="23"/>
          </p:nvPr>
        </p:nvSpPr>
        <p:spPr/>
        <p:txBody>
          <a:bodyPr/>
          <a:lstStyle/>
          <a:p>
            <a:r>
              <a:rPr lang="de-DE" smtClean="0"/>
              <a:t>Presentation Exchange Programs Esslingen University, International Office</a:t>
            </a:r>
            <a:endParaRPr lang="de-DE" dirty="0"/>
          </a:p>
        </p:txBody>
      </p:sp>
      <p:sp>
        <p:nvSpPr>
          <p:cNvPr id="8" name="Foliennummernplatzhalter 7"/>
          <p:cNvSpPr>
            <a:spLocks noGrp="1"/>
          </p:cNvSpPr>
          <p:nvPr>
            <p:ph type="sldNum" sz="quarter" idx="24"/>
          </p:nvPr>
        </p:nvSpPr>
        <p:spPr/>
        <p:txBody>
          <a:bodyPr/>
          <a:lstStyle/>
          <a:p>
            <a:fld id="{1E6235D0-FF99-C045-995D-75C61122D1C1}" type="slidenum">
              <a:rPr lang="de-DE" smtClean="0"/>
              <a:pPr/>
              <a:t>‹Nr.›</a:t>
            </a:fld>
            <a:endParaRPr lang="de-DE" dirty="0"/>
          </a:p>
        </p:txBody>
      </p:sp>
      <p:sp>
        <p:nvSpPr>
          <p:cNvPr id="2" name="Textfeld 1">
            <a:extLst>
              <a:ext uri="{FF2B5EF4-FFF2-40B4-BE49-F238E27FC236}">
                <a16:creationId xmlns:a16="http://schemas.microsoft.com/office/drawing/2014/main" id="{A0908277-D936-7646-A4F1-37CC873A3216}"/>
              </a:ext>
            </a:extLst>
          </p:cNvPr>
          <p:cNvSpPr txBox="1"/>
          <p:nvPr userDrawn="1"/>
        </p:nvSpPr>
        <p:spPr>
          <a:xfrm>
            <a:off x="7419234" y="4818395"/>
            <a:ext cx="0" cy="0"/>
          </a:xfrm>
          <a:prstGeom prst="rect">
            <a:avLst/>
          </a:prstGeom>
          <a:noFill/>
        </p:spPr>
        <p:txBody>
          <a:bodyPr vert="horz" wrap="none" lIns="0" tIns="46800" rIns="91440" bIns="45720" rtlCol="0" anchor="t">
            <a:noAutofit/>
          </a:bodyPr>
          <a:lstStyle/>
          <a:p>
            <a:pPr>
              <a:lnSpc>
                <a:spcPts val="1000"/>
              </a:lnSpc>
            </a:pPr>
            <a:endParaRPr lang="de-DE" sz="2000" cap="none" baseline="0" dirty="0"/>
          </a:p>
        </p:txBody>
      </p:sp>
      <p:sp>
        <p:nvSpPr>
          <p:cNvPr id="5" name="Textfeld 4">
            <a:extLst>
              <a:ext uri="{FF2B5EF4-FFF2-40B4-BE49-F238E27FC236}">
                <a16:creationId xmlns:a16="http://schemas.microsoft.com/office/drawing/2014/main" id="{6E3C8A99-2D11-7746-BC5B-A7DAC42B1906}"/>
              </a:ext>
            </a:extLst>
          </p:cNvPr>
          <p:cNvSpPr txBox="1"/>
          <p:nvPr userDrawn="1"/>
        </p:nvSpPr>
        <p:spPr>
          <a:xfrm>
            <a:off x="9554659" y="4829346"/>
            <a:ext cx="0" cy="0"/>
          </a:xfrm>
          <a:prstGeom prst="rect">
            <a:avLst/>
          </a:prstGeom>
          <a:noFill/>
        </p:spPr>
        <p:txBody>
          <a:bodyPr vert="horz" wrap="none" lIns="0" tIns="46800" rIns="91440" bIns="45720" rtlCol="0" anchor="t">
            <a:noAutofit/>
          </a:bodyPr>
          <a:lstStyle/>
          <a:p>
            <a:pPr>
              <a:lnSpc>
                <a:spcPts val="1000"/>
              </a:lnSpc>
            </a:pPr>
            <a:endParaRPr lang="de-DE" sz="2000" cap="none" baseline="0" dirty="0"/>
          </a:p>
        </p:txBody>
      </p:sp>
      <p:pic>
        <p:nvPicPr>
          <p:cNvPr id="14" name="Bild 25">
            <a:extLst>
              <a:ext uri="{FF2B5EF4-FFF2-40B4-BE49-F238E27FC236}">
                <a16:creationId xmlns:a16="http://schemas.microsoft.com/office/drawing/2014/main" id="{676DC7CC-44FE-E340-85D4-21A0501CDB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Tree>
    <p:extLst>
      <p:ext uri="{BB962C8B-B14F-4D97-AF65-F5344CB8AC3E}">
        <p14:creationId xmlns:p14="http://schemas.microsoft.com/office/powerpoint/2010/main" val="605297736"/>
      </p:ext>
    </p:extLst>
  </p:cSld>
  <p:clrMapOvr>
    <a:masterClrMapping/>
  </p:clrMapOvr>
  <p:transition spd="slow">
    <p:wipe/>
  </p:transition>
  <p:extLst mod="1">
    <p:ext uri="{DCECCB84-F9BA-43D5-87BE-67443E8EF086}">
      <p15:sldGuideLst xmlns:p15="http://schemas.microsoft.com/office/powerpoint/2012/main">
        <p15:guide id="1" pos="5647">
          <p15:clr>
            <a:srgbClr val="FBAE40"/>
          </p15:clr>
        </p15:guide>
        <p15:guide id="2" pos="552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_Text-/Bild">
    <p:spTree>
      <p:nvGrpSpPr>
        <p:cNvPr id="1" name=""/>
        <p:cNvGrpSpPr/>
        <p:nvPr/>
      </p:nvGrpSpPr>
      <p:grpSpPr>
        <a:xfrm>
          <a:off x="0" y="0"/>
          <a:ext cx="0" cy="0"/>
          <a:chOff x="0" y="0"/>
          <a:chExt cx="0" cy="0"/>
        </a:xfrm>
      </p:grpSpPr>
      <p:sp>
        <p:nvSpPr>
          <p:cNvPr id="14" name="Freihandform 13">
            <a:extLst>
              <a:ext uri="{FF2B5EF4-FFF2-40B4-BE49-F238E27FC236}">
                <a16:creationId xmlns:a16="http://schemas.microsoft.com/office/drawing/2014/main" id="{D35F48DD-AD46-8642-856C-93BCB8DF32D6}"/>
              </a:ext>
            </a:extLst>
          </p:cNvPr>
          <p:cNvSpPr/>
          <p:nvPr userDrawn="1"/>
        </p:nvSpPr>
        <p:spPr>
          <a:xfrm>
            <a:off x="7524329" y="-2"/>
            <a:ext cx="1619671" cy="5143502"/>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2" name="Bildplatzhalter 20"/>
          <p:cNvSpPr>
            <a:spLocks noGrp="1"/>
          </p:cNvSpPr>
          <p:nvPr>
            <p:ph type="pic" sz="quarter" idx="13"/>
          </p:nvPr>
        </p:nvSpPr>
        <p:spPr>
          <a:xfrm>
            <a:off x="7264400" y="699542"/>
            <a:ext cx="1701800" cy="4251599"/>
          </a:xfrm>
          <a:prstGeom prst="rect">
            <a:avLst/>
          </a:prstGeom>
          <a:ln>
            <a:noFill/>
          </a:ln>
          <a:effectLst/>
        </p:spPr>
        <p:txBody>
          <a:bodyPr/>
          <a:lstStyle/>
          <a:p>
            <a:endParaRPr lang="de-DE" dirty="0"/>
          </a:p>
        </p:txBody>
      </p:sp>
      <p:sp>
        <p:nvSpPr>
          <p:cNvPr id="4" name="Textplatzhalter 3"/>
          <p:cNvSpPr>
            <a:spLocks noGrp="1"/>
          </p:cNvSpPr>
          <p:nvPr>
            <p:ph type="body" sz="quarter" idx="17" hasCustomPrompt="1"/>
          </p:nvPr>
        </p:nvSpPr>
        <p:spPr>
          <a:xfrm>
            <a:off x="463552" y="881676"/>
            <a:ext cx="6775389" cy="296864"/>
          </a:xfrm>
          <a:prstGeom prst="rect">
            <a:avLst/>
          </a:prstGeom>
        </p:spPr>
        <p:txBody>
          <a:bodyPr lIns="0"/>
          <a:lstStyle>
            <a:lvl1pPr>
              <a:defRPr>
                <a:solidFill>
                  <a:srgbClr val="D7193C"/>
                </a:solidFill>
              </a:defRPr>
            </a:lvl1pPr>
          </a:lstStyle>
          <a:p>
            <a:pPr lvl="0"/>
            <a:r>
              <a:rPr lang="de-DE" dirty="0"/>
              <a:t>Einzeilige Unterüberschrift</a:t>
            </a:r>
          </a:p>
        </p:txBody>
      </p:sp>
      <p:sp>
        <p:nvSpPr>
          <p:cNvPr id="13" name="Titelplatzhalter 1"/>
          <p:cNvSpPr>
            <a:spLocks noGrp="1"/>
          </p:cNvSpPr>
          <p:nvPr>
            <p:ph type="title" hasCustomPrompt="1"/>
          </p:nvPr>
        </p:nvSpPr>
        <p:spPr>
          <a:xfrm>
            <a:off x="457200" y="343562"/>
            <a:ext cx="6781800" cy="590349"/>
          </a:xfrm>
          <a:prstGeom prst="rect">
            <a:avLst/>
          </a:prstGeom>
          <a:noFill/>
        </p:spPr>
        <p:txBody>
          <a:bodyPr vert="horz" wrap="square" lIns="0" tIns="36000" rIns="91440" bIns="0" rtlCol="0" anchor="t">
            <a:spAutoFit/>
          </a:bodyPr>
          <a:lstStyle>
            <a:lvl1pPr>
              <a:lnSpc>
                <a:spcPct val="90000"/>
              </a:lnSpc>
              <a:defRPr sz="2000"/>
            </a:lvl1pPr>
          </a:lstStyle>
          <a:p>
            <a:r>
              <a:rPr lang="de-DE" dirty="0"/>
              <a:t>Mastertitelformat bearbeiten</a:t>
            </a:r>
            <a:br>
              <a:rPr lang="de-DE" dirty="0"/>
            </a:br>
            <a:r>
              <a:rPr lang="de-DE" dirty="0"/>
              <a:t>zweizeilige Überschrift</a:t>
            </a:r>
          </a:p>
        </p:txBody>
      </p:sp>
      <p:sp>
        <p:nvSpPr>
          <p:cNvPr id="36" name="Inhaltsplatzhalter 35"/>
          <p:cNvSpPr>
            <a:spLocks noGrp="1"/>
          </p:cNvSpPr>
          <p:nvPr>
            <p:ph sz="quarter" idx="21"/>
          </p:nvPr>
        </p:nvSpPr>
        <p:spPr>
          <a:xfrm>
            <a:off x="463550" y="1273176"/>
            <a:ext cx="6775450" cy="35560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Datumsplatzhalter 1"/>
          <p:cNvSpPr>
            <a:spLocks noGrp="1"/>
          </p:cNvSpPr>
          <p:nvPr>
            <p:ph type="dt" sz="half" idx="22"/>
          </p:nvPr>
        </p:nvSpPr>
        <p:spPr/>
        <p:txBody>
          <a:bodyPr/>
          <a:lstStyle/>
          <a:p>
            <a:fld id="{6FA75DB6-A0CB-436B-AAA3-2F0F540034AB}" type="datetime1">
              <a:rPr lang="de-DE" smtClean="0"/>
              <a:t>27.04.2022</a:t>
            </a:fld>
            <a:endParaRPr lang="hr-HR" dirty="0"/>
          </a:p>
        </p:txBody>
      </p:sp>
      <p:sp>
        <p:nvSpPr>
          <p:cNvPr id="3" name="Fußzeilenplatzhalter 2"/>
          <p:cNvSpPr>
            <a:spLocks noGrp="1"/>
          </p:cNvSpPr>
          <p:nvPr>
            <p:ph type="ftr" sz="quarter" idx="23"/>
          </p:nvPr>
        </p:nvSpPr>
        <p:spPr/>
        <p:txBody>
          <a:bodyPr/>
          <a:lstStyle/>
          <a:p>
            <a:r>
              <a:rPr lang="de-DE" smtClean="0"/>
              <a:t>Presentation Exchange Programs Esslingen University, International Office</a:t>
            </a:r>
            <a:endParaRPr lang="de-DE" dirty="0"/>
          </a:p>
        </p:txBody>
      </p:sp>
      <p:sp>
        <p:nvSpPr>
          <p:cNvPr id="5" name="Foliennummernplatzhalter 4"/>
          <p:cNvSpPr>
            <a:spLocks noGrp="1"/>
          </p:cNvSpPr>
          <p:nvPr>
            <p:ph type="sldNum" sz="quarter" idx="24"/>
          </p:nvPr>
        </p:nvSpPr>
        <p:spPr/>
        <p:txBody>
          <a:bodyPr/>
          <a:lstStyle/>
          <a:p>
            <a:fld id="{1E6235D0-FF99-C045-995D-75C61122D1C1}" type="slidenum">
              <a:rPr lang="de-DE" smtClean="0"/>
              <a:pPr/>
              <a:t>‹Nr.›</a:t>
            </a:fld>
            <a:endParaRPr lang="de-DE" dirty="0"/>
          </a:p>
        </p:txBody>
      </p:sp>
      <p:pic>
        <p:nvPicPr>
          <p:cNvPr id="16" name="Bild 25">
            <a:extLst>
              <a:ext uri="{FF2B5EF4-FFF2-40B4-BE49-F238E27FC236}">
                <a16:creationId xmlns:a16="http://schemas.microsoft.com/office/drawing/2014/main" id="{4E7D04BD-8492-6E48-A96F-074BAFDAB3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Tree>
    <p:extLst>
      <p:ext uri="{BB962C8B-B14F-4D97-AF65-F5344CB8AC3E}">
        <p14:creationId xmlns:p14="http://schemas.microsoft.com/office/powerpoint/2010/main" val="25764850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_Bildvorlage">
    <p:spTree>
      <p:nvGrpSpPr>
        <p:cNvPr id="1" name=""/>
        <p:cNvGrpSpPr/>
        <p:nvPr/>
      </p:nvGrpSpPr>
      <p:grpSpPr>
        <a:xfrm>
          <a:off x="0" y="0"/>
          <a:ext cx="0" cy="0"/>
          <a:chOff x="0" y="0"/>
          <a:chExt cx="0" cy="0"/>
        </a:xfrm>
      </p:grpSpPr>
      <p:sp>
        <p:nvSpPr>
          <p:cNvPr id="21" name="Freihandform 20">
            <a:extLst>
              <a:ext uri="{FF2B5EF4-FFF2-40B4-BE49-F238E27FC236}">
                <a16:creationId xmlns:a16="http://schemas.microsoft.com/office/drawing/2014/main" id="{370CC0EA-1020-A746-B3DC-E7747EFE5ED7}"/>
              </a:ext>
            </a:extLst>
          </p:cNvPr>
          <p:cNvSpPr/>
          <p:nvPr userDrawn="1"/>
        </p:nvSpPr>
        <p:spPr>
          <a:xfrm>
            <a:off x="7524329" y="-2"/>
            <a:ext cx="1619671" cy="5143502"/>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4" name="Textplatzhalter 2"/>
          <p:cNvSpPr>
            <a:spLocks noGrp="1"/>
          </p:cNvSpPr>
          <p:nvPr>
            <p:ph idx="1"/>
          </p:nvPr>
        </p:nvSpPr>
        <p:spPr>
          <a:xfrm>
            <a:off x="464107" y="1252539"/>
            <a:ext cx="8258761" cy="391504"/>
          </a:xfrm>
          <a:prstGeom prst="rect">
            <a:avLst/>
          </a:prstGeom>
        </p:spPr>
        <p:txBody>
          <a:bodyPr vert="horz" lIns="0" tIns="45720" rIns="91440" bIns="45720" rtlCol="0">
            <a:normAutofit/>
          </a:bodyPr>
          <a:lstStyle>
            <a:lvl1pPr marL="0" indent="0">
              <a:buNone/>
              <a:defRPr/>
            </a:lvl1pPr>
            <a:lvl2pPr>
              <a:defRPr lang="de-DE" sz="1500" kern="1200" dirty="0" smtClean="0">
                <a:solidFill>
                  <a:srgbClr val="002D58"/>
                </a:solidFill>
                <a:latin typeface="+mn-lt"/>
                <a:ea typeface="+mn-ea"/>
                <a:cs typeface="+mn-cs"/>
              </a:defRPr>
            </a:lvl2pPr>
          </a:lstStyle>
          <a:p>
            <a:pPr lvl="0"/>
            <a:r>
              <a:rPr lang="de-DE" dirty="0"/>
              <a:t>Mastertextformat bearbeiten</a:t>
            </a:r>
          </a:p>
        </p:txBody>
      </p:sp>
      <p:sp>
        <p:nvSpPr>
          <p:cNvPr id="16" name="Bildplatzhalter 20"/>
          <p:cNvSpPr>
            <a:spLocks noGrp="1"/>
          </p:cNvSpPr>
          <p:nvPr>
            <p:ph type="pic" sz="quarter" idx="13"/>
          </p:nvPr>
        </p:nvSpPr>
        <p:spPr>
          <a:xfrm>
            <a:off x="6075139" y="1656304"/>
            <a:ext cx="2647726" cy="2577188"/>
          </a:xfrm>
          <a:prstGeom prst="rect">
            <a:avLst/>
          </a:prstGeom>
          <a:ln>
            <a:noFill/>
          </a:ln>
          <a:effectLst/>
        </p:spPr>
        <p:txBody>
          <a:bodyPr/>
          <a:lstStyle/>
          <a:p>
            <a:endParaRPr lang="de-DE" dirty="0"/>
          </a:p>
        </p:txBody>
      </p:sp>
      <p:sp>
        <p:nvSpPr>
          <p:cNvPr id="17" name="Bildplatzhalter 20"/>
          <p:cNvSpPr>
            <a:spLocks noGrp="1"/>
          </p:cNvSpPr>
          <p:nvPr>
            <p:ph type="pic" sz="quarter" idx="18"/>
          </p:nvPr>
        </p:nvSpPr>
        <p:spPr>
          <a:xfrm>
            <a:off x="3275856" y="1656304"/>
            <a:ext cx="2647726" cy="2577188"/>
          </a:xfrm>
          <a:prstGeom prst="rect">
            <a:avLst/>
          </a:prstGeom>
          <a:ln>
            <a:noFill/>
          </a:ln>
          <a:effectLst/>
        </p:spPr>
        <p:txBody>
          <a:bodyPr/>
          <a:lstStyle/>
          <a:p>
            <a:endParaRPr lang="de-DE" dirty="0"/>
          </a:p>
        </p:txBody>
      </p:sp>
      <p:sp>
        <p:nvSpPr>
          <p:cNvPr id="18" name="Bildplatzhalter 20"/>
          <p:cNvSpPr>
            <a:spLocks noGrp="1"/>
          </p:cNvSpPr>
          <p:nvPr>
            <p:ph type="pic" sz="quarter" idx="19"/>
          </p:nvPr>
        </p:nvSpPr>
        <p:spPr>
          <a:xfrm>
            <a:off x="467544" y="1656304"/>
            <a:ext cx="2647726" cy="2577188"/>
          </a:xfrm>
          <a:prstGeom prst="rect">
            <a:avLst/>
          </a:prstGeom>
          <a:ln>
            <a:noFill/>
          </a:ln>
          <a:effectLst/>
        </p:spPr>
        <p:txBody>
          <a:bodyPr/>
          <a:lstStyle/>
          <a:p>
            <a:endParaRPr lang="de-DE" dirty="0"/>
          </a:p>
        </p:txBody>
      </p:sp>
      <p:sp>
        <p:nvSpPr>
          <p:cNvPr id="19" name="Textplatzhalter 2"/>
          <p:cNvSpPr>
            <a:spLocks noGrp="1"/>
          </p:cNvSpPr>
          <p:nvPr>
            <p:ph idx="20" hasCustomPrompt="1"/>
          </p:nvPr>
        </p:nvSpPr>
        <p:spPr>
          <a:xfrm>
            <a:off x="464105" y="4235245"/>
            <a:ext cx="2651166" cy="149355"/>
          </a:xfrm>
          <a:prstGeom prst="rect">
            <a:avLst/>
          </a:prstGeom>
        </p:spPr>
        <p:txBody>
          <a:bodyPr vert="horz" lIns="0" tIns="45720" rIns="91440" bIns="45720" rtlCol="0">
            <a:noAutofit/>
          </a:bodyPr>
          <a:lstStyle>
            <a:lvl1pPr marL="0" indent="0">
              <a:buNone/>
              <a:defRPr sz="900"/>
            </a:lvl1pPr>
            <a:lvl2pPr>
              <a:defRPr lang="de-DE" sz="1500" kern="1200" dirty="0" smtClean="0">
                <a:solidFill>
                  <a:srgbClr val="002D58"/>
                </a:solidFill>
                <a:latin typeface="+mn-lt"/>
                <a:ea typeface="+mn-ea"/>
                <a:cs typeface="+mn-cs"/>
              </a:defRPr>
            </a:lvl2pPr>
          </a:lstStyle>
          <a:p>
            <a:pPr lvl="0"/>
            <a:r>
              <a:rPr lang="de-DE" dirty="0"/>
              <a:t>Bildunterschrift</a:t>
            </a:r>
          </a:p>
        </p:txBody>
      </p:sp>
      <p:sp>
        <p:nvSpPr>
          <p:cNvPr id="22" name="Textplatzhalter 2"/>
          <p:cNvSpPr>
            <a:spLocks noGrp="1"/>
          </p:cNvSpPr>
          <p:nvPr>
            <p:ph idx="21" hasCustomPrompt="1"/>
          </p:nvPr>
        </p:nvSpPr>
        <p:spPr>
          <a:xfrm>
            <a:off x="3283226" y="4235245"/>
            <a:ext cx="2651166" cy="149355"/>
          </a:xfrm>
          <a:prstGeom prst="rect">
            <a:avLst/>
          </a:prstGeom>
        </p:spPr>
        <p:txBody>
          <a:bodyPr vert="horz" lIns="0" tIns="45720" rIns="91440" bIns="45720" rtlCol="0">
            <a:noAutofit/>
          </a:bodyPr>
          <a:lstStyle>
            <a:lvl1pPr marL="0" indent="0">
              <a:buNone/>
              <a:defRPr sz="900"/>
            </a:lvl1pPr>
            <a:lvl2pPr>
              <a:defRPr lang="de-DE" sz="1500" kern="1200" dirty="0" smtClean="0">
                <a:solidFill>
                  <a:srgbClr val="002D58"/>
                </a:solidFill>
                <a:latin typeface="+mn-lt"/>
                <a:ea typeface="+mn-ea"/>
                <a:cs typeface="+mn-cs"/>
              </a:defRPr>
            </a:lvl2pPr>
          </a:lstStyle>
          <a:p>
            <a:pPr lvl="0"/>
            <a:r>
              <a:rPr lang="de-DE" dirty="0"/>
              <a:t>Bildunterschrift</a:t>
            </a:r>
          </a:p>
        </p:txBody>
      </p:sp>
      <p:sp>
        <p:nvSpPr>
          <p:cNvPr id="27" name="Textplatzhalter 2"/>
          <p:cNvSpPr>
            <a:spLocks noGrp="1"/>
          </p:cNvSpPr>
          <p:nvPr>
            <p:ph idx="22" hasCustomPrompt="1"/>
          </p:nvPr>
        </p:nvSpPr>
        <p:spPr>
          <a:xfrm>
            <a:off x="6084168" y="4235245"/>
            <a:ext cx="2651166" cy="149355"/>
          </a:xfrm>
          <a:prstGeom prst="rect">
            <a:avLst/>
          </a:prstGeom>
        </p:spPr>
        <p:txBody>
          <a:bodyPr vert="horz" lIns="0" tIns="45720" rIns="91440" bIns="45720" rtlCol="0">
            <a:noAutofit/>
          </a:bodyPr>
          <a:lstStyle>
            <a:lvl1pPr marL="0" indent="0">
              <a:buNone/>
              <a:defRPr sz="900"/>
            </a:lvl1pPr>
            <a:lvl2pPr>
              <a:defRPr lang="de-DE" sz="1500" kern="1200" dirty="0" smtClean="0">
                <a:solidFill>
                  <a:srgbClr val="002D58"/>
                </a:solidFill>
                <a:latin typeface="+mn-lt"/>
                <a:ea typeface="+mn-ea"/>
                <a:cs typeface="+mn-cs"/>
              </a:defRPr>
            </a:lvl2pPr>
          </a:lstStyle>
          <a:p>
            <a:pPr lvl="0"/>
            <a:r>
              <a:rPr lang="de-DE" dirty="0"/>
              <a:t>Bildunterschrift</a:t>
            </a:r>
          </a:p>
        </p:txBody>
      </p:sp>
      <p:sp>
        <p:nvSpPr>
          <p:cNvPr id="2" name="Datumsplatzhalter 1"/>
          <p:cNvSpPr>
            <a:spLocks noGrp="1"/>
          </p:cNvSpPr>
          <p:nvPr>
            <p:ph type="dt" sz="half" idx="23"/>
          </p:nvPr>
        </p:nvSpPr>
        <p:spPr/>
        <p:txBody>
          <a:bodyPr/>
          <a:lstStyle/>
          <a:p>
            <a:fld id="{4AC449AB-6432-488C-A63E-8A3D46BF4A57}" type="datetime1">
              <a:rPr lang="de-DE" smtClean="0"/>
              <a:t>27.04.2022</a:t>
            </a:fld>
            <a:endParaRPr lang="hr-HR" dirty="0"/>
          </a:p>
        </p:txBody>
      </p:sp>
      <p:sp>
        <p:nvSpPr>
          <p:cNvPr id="3" name="Fußzeilenplatzhalter 2"/>
          <p:cNvSpPr>
            <a:spLocks noGrp="1"/>
          </p:cNvSpPr>
          <p:nvPr>
            <p:ph type="ftr" sz="quarter" idx="24"/>
          </p:nvPr>
        </p:nvSpPr>
        <p:spPr/>
        <p:txBody>
          <a:bodyPr/>
          <a:lstStyle/>
          <a:p>
            <a:r>
              <a:rPr lang="de-DE" smtClean="0"/>
              <a:t>Presentation Exchange Programs Esslingen University, International Office</a:t>
            </a:r>
            <a:endParaRPr lang="de-DE" dirty="0"/>
          </a:p>
        </p:txBody>
      </p:sp>
      <p:sp>
        <p:nvSpPr>
          <p:cNvPr id="5" name="Foliennummernplatzhalter 4"/>
          <p:cNvSpPr>
            <a:spLocks noGrp="1"/>
          </p:cNvSpPr>
          <p:nvPr>
            <p:ph type="sldNum" sz="quarter" idx="25"/>
          </p:nvPr>
        </p:nvSpPr>
        <p:spPr/>
        <p:txBody>
          <a:bodyPr/>
          <a:lstStyle/>
          <a:p>
            <a:fld id="{1E6235D0-FF99-C045-995D-75C61122D1C1}" type="slidenum">
              <a:rPr lang="de-DE" smtClean="0"/>
              <a:pPr/>
              <a:t>‹Nr.›</a:t>
            </a:fld>
            <a:endParaRPr lang="de-DE" dirty="0"/>
          </a:p>
        </p:txBody>
      </p:sp>
      <p:sp>
        <p:nvSpPr>
          <p:cNvPr id="32" name="Textplatzhalter 3"/>
          <p:cNvSpPr>
            <a:spLocks noGrp="1"/>
          </p:cNvSpPr>
          <p:nvPr>
            <p:ph type="body" sz="quarter" idx="17" hasCustomPrompt="1"/>
          </p:nvPr>
        </p:nvSpPr>
        <p:spPr>
          <a:xfrm>
            <a:off x="463552" y="881676"/>
            <a:ext cx="6775389" cy="296864"/>
          </a:xfrm>
          <a:prstGeom prst="rect">
            <a:avLst/>
          </a:prstGeom>
        </p:spPr>
        <p:txBody>
          <a:bodyPr lIns="0"/>
          <a:lstStyle>
            <a:lvl1pPr>
              <a:defRPr>
                <a:solidFill>
                  <a:srgbClr val="D7193C"/>
                </a:solidFill>
              </a:defRPr>
            </a:lvl1pPr>
          </a:lstStyle>
          <a:p>
            <a:pPr lvl="0"/>
            <a:r>
              <a:rPr lang="de-DE" dirty="0"/>
              <a:t>Einzeilige Unterüberschrift</a:t>
            </a:r>
          </a:p>
        </p:txBody>
      </p:sp>
      <p:sp>
        <p:nvSpPr>
          <p:cNvPr id="33" name="Titelplatzhalter 1"/>
          <p:cNvSpPr>
            <a:spLocks noGrp="1"/>
          </p:cNvSpPr>
          <p:nvPr>
            <p:ph type="title" hasCustomPrompt="1"/>
          </p:nvPr>
        </p:nvSpPr>
        <p:spPr>
          <a:xfrm>
            <a:off x="457200" y="343562"/>
            <a:ext cx="6781800" cy="590349"/>
          </a:xfrm>
          <a:prstGeom prst="rect">
            <a:avLst/>
          </a:prstGeom>
          <a:noFill/>
        </p:spPr>
        <p:txBody>
          <a:bodyPr vert="horz" wrap="square" lIns="0" tIns="36000" rIns="91440" bIns="0" rtlCol="0" anchor="t">
            <a:spAutoFit/>
          </a:bodyPr>
          <a:lstStyle>
            <a:lvl1pPr>
              <a:lnSpc>
                <a:spcPct val="90000"/>
              </a:lnSpc>
              <a:defRPr sz="2000"/>
            </a:lvl1pPr>
          </a:lstStyle>
          <a:p>
            <a:r>
              <a:rPr lang="de-DE" dirty="0"/>
              <a:t>Mastertitelformat bearbeiten</a:t>
            </a:r>
            <a:br>
              <a:rPr lang="de-DE" dirty="0"/>
            </a:br>
            <a:r>
              <a:rPr lang="de-DE" dirty="0"/>
              <a:t>zweizeilige Überschrift</a:t>
            </a:r>
          </a:p>
        </p:txBody>
      </p:sp>
      <p:pic>
        <p:nvPicPr>
          <p:cNvPr id="20" name="Bild 25">
            <a:extLst>
              <a:ext uri="{FF2B5EF4-FFF2-40B4-BE49-F238E27FC236}">
                <a16:creationId xmlns:a16="http://schemas.microsoft.com/office/drawing/2014/main" id="{D10E859A-007B-DD48-970E-D4BA74E42B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Tree>
    <p:extLst>
      <p:ext uri="{BB962C8B-B14F-4D97-AF65-F5344CB8AC3E}">
        <p14:creationId xmlns:p14="http://schemas.microsoft.com/office/powerpoint/2010/main" val="92433422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_ rotes Textfeld vor Bild">
    <p:spTree>
      <p:nvGrpSpPr>
        <p:cNvPr id="1" name=""/>
        <p:cNvGrpSpPr/>
        <p:nvPr/>
      </p:nvGrpSpPr>
      <p:grpSpPr>
        <a:xfrm>
          <a:off x="0" y="0"/>
          <a:ext cx="0" cy="0"/>
          <a:chOff x="0" y="0"/>
          <a:chExt cx="0" cy="0"/>
        </a:xfrm>
      </p:grpSpPr>
      <p:sp>
        <p:nvSpPr>
          <p:cNvPr id="14" name="Freihandform 13">
            <a:extLst>
              <a:ext uri="{FF2B5EF4-FFF2-40B4-BE49-F238E27FC236}">
                <a16:creationId xmlns:a16="http://schemas.microsoft.com/office/drawing/2014/main" id="{6F3BE422-4914-9D4E-89A9-1E970C9D60FE}"/>
              </a:ext>
            </a:extLst>
          </p:cNvPr>
          <p:cNvSpPr/>
          <p:nvPr userDrawn="1"/>
        </p:nvSpPr>
        <p:spPr>
          <a:xfrm>
            <a:off x="7524329" y="-2"/>
            <a:ext cx="1619671" cy="5143502"/>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6" name="Bildplatzhalter 20"/>
          <p:cNvSpPr>
            <a:spLocks noGrp="1"/>
          </p:cNvSpPr>
          <p:nvPr>
            <p:ph type="pic" sz="quarter" idx="18"/>
          </p:nvPr>
        </p:nvSpPr>
        <p:spPr>
          <a:xfrm>
            <a:off x="-6361" y="0"/>
            <a:ext cx="9052496" cy="5143500"/>
          </a:xfrm>
          <a:prstGeom prst="rect">
            <a:avLst/>
          </a:prstGeom>
          <a:ln>
            <a:noFill/>
          </a:ln>
          <a:effectLst/>
        </p:spPr>
        <p:txBody>
          <a:bodyPr/>
          <a:lstStyle/>
          <a:p>
            <a:endParaRPr lang="de-DE" dirty="0"/>
          </a:p>
        </p:txBody>
      </p:sp>
      <p:sp>
        <p:nvSpPr>
          <p:cNvPr id="11" name="Textplatzhalter 2"/>
          <p:cNvSpPr>
            <a:spLocks noGrp="1"/>
          </p:cNvSpPr>
          <p:nvPr>
            <p:ph idx="1"/>
          </p:nvPr>
        </p:nvSpPr>
        <p:spPr>
          <a:xfrm>
            <a:off x="464107" y="2232425"/>
            <a:ext cx="6462231" cy="1793475"/>
          </a:xfrm>
          <a:prstGeom prst="rect">
            <a:avLst/>
          </a:prstGeom>
          <a:solidFill>
            <a:schemeClr val="tx2">
              <a:alpha val="85000"/>
            </a:schemeClr>
          </a:solidFill>
        </p:spPr>
        <p:txBody>
          <a:bodyPr vert="horz" lIns="0" tIns="45720" rIns="91440" bIns="45720" rtlCol="0">
            <a:normAutofit/>
          </a:bodyPr>
          <a:lstStyle>
            <a:lvl1pPr marL="135000" indent="0">
              <a:buNone/>
              <a:defRPr sz="2000">
                <a:solidFill>
                  <a:schemeClr val="bg1"/>
                </a:solidFill>
              </a:defRPr>
            </a:lvl1pPr>
            <a:lvl2pPr>
              <a:defRPr lang="de-DE" sz="1500" kern="1200" dirty="0" smtClean="0">
                <a:solidFill>
                  <a:srgbClr val="002D58"/>
                </a:solidFill>
                <a:latin typeface="+mn-lt"/>
                <a:ea typeface="+mn-ea"/>
                <a:cs typeface="+mn-cs"/>
              </a:defRPr>
            </a:lvl2pPr>
          </a:lstStyle>
          <a:p>
            <a:pPr lvl="0"/>
            <a:r>
              <a:rPr lang="de-DE" dirty="0"/>
              <a:t>Mastertextformat bearbeiten</a:t>
            </a:r>
          </a:p>
        </p:txBody>
      </p:sp>
      <p:sp>
        <p:nvSpPr>
          <p:cNvPr id="17" name="Textplatzhalter 2"/>
          <p:cNvSpPr>
            <a:spLocks noGrp="1"/>
          </p:cNvSpPr>
          <p:nvPr>
            <p:ph idx="19" hasCustomPrompt="1"/>
          </p:nvPr>
        </p:nvSpPr>
        <p:spPr>
          <a:xfrm>
            <a:off x="455637" y="4411637"/>
            <a:ext cx="2651166" cy="149355"/>
          </a:xfrm>
          <a:prstGeom prst="rect">
            <a:avLst/>
          </a:prstGeom>
        </p:spPr>
        <p:txBody>
          <a:bodyPr vert="horz" lIns="0" tIns="45720" rIns="91440" bIns="45720" rtlCol="0">
            <a:noAutofit/>
          </a:bodyPr>
          <a:lstStyle>
            <a:lvl1pPr marL="0" indent="0">
              <a:buNone/>
              <a:defRPr sz="900"/>
            </a:lvl1pPr>
            <a:lvl2pPr>
              <a:defRPr lang="de-DE" sz="1500" kern="1200" dirty="0" smtClean="0">
                <a:solidFill>
                  <a:srgbClr val="002D58"/>
                </a:solidFill>
                <a:latin typeface="+mn-lt"/>
                <a:ea typeface="+mn-ea"/>
                <a:cs typeface="+mn-cs"/>
              </a:defRPr>
            </a:lvl2pPr>
          </a:lstStyle>
          <a:p>
            <a:pPr lvl="0"/>
            <a:r>
              <a:rPr lang="de-DE" dirty="0"/>
              <a:t>Bildunterschrift</a:t>
            </a:r>
          </a:p>
        </p:txBody>
      </p:sp>
      <p:sp>
        <p:nvSpPr>
          <p:cNvPr id="21" name="Textplatzhalter 3"/>
          <p:cNvSpPr>
            <a:spLocks noGrp="1"/>
          </p:cNvSpPr>
          <p:nvPr userDrawn="1">
            <p:ph type="body" sz="quarter" idx="17" hasCustomPrompt="1"/>
          </p:nvPr>
        </p:nvSpPr>
        <p:spPr>
          <a:xfrm>
            <a:off x="463552" y="881676"/>
            <a:ext cx="6775389" cy="296864"/>
          </a:xfrm>
          <a:prstGeom prst="rect">
            <a:avLst/>
          </a:prstGeom>
        </p:spPr>
        <p:txBody>
          <a:bodyPr lIns="0"/>
          <a:lstStyle>
            <a:lvl1pPr>
              <a:defRPr>
                <a:solidFill>
                  <a:srgbClr val="D7193C"/>
                </a:solidFill>
              </a:defRPr>
            </a:lvl1pPr>
          </a:lstStyle>
          <a:p>
            <a:pPr lvl="0"/>
            <a:r>
              <a:rPr lang="de-DE" dirty="0"/>
              <a:t>Einzeilige Unterüberschrift</a:t>
            </a:r>
          </a:p>
        </p:txBody>
      </p:sp>
      <p:sp>
        <p:nvSpPr>
          <p:cNvPr id="22" name="Titelplatzhalter 1"/>
          <p:cNvSpPr>
            <a:spLocks noGrp="1"/>
          </p:cNvSpPr>
          <p:nvPr userDrawn="1">
            <p:ph type="title" hasCustomPrompt="1"/>
          </p:nvPr>
        </p:nvSpPr>
        <p:spPr>
          <a:xfrm>
            <a:off x="457200" y="343562"/>
            <a:ext cx="6781800" cy="590349"/>
          </a:xfrm>
          <a:prstGeom prst="rect">
            <a:avLst/>
          </a:prstGeom>
          <a:noFill/>
        </p:spPr>
        <p:txBody>
          <a:bodyPr vert="horz" wrap="square" lIns="0" tIns="36000" rIns="91440" bIns="0" rtlCol="0" anchor="t">
            <a:spAutoFit/>
          </a:bodyPr>
          <a:lstStyle>
            <a:lvl1pPr>
              <a:lnSpc>
                <a:spcPct val="90000"/>
              </a:lnSpc>
              <a:defRPr sz="2000"/>
            </a:lvl1pPr>
          </a:lstStyle>
          <a:p>
            <a:r>
              <a:rPr lang="de-DE" dirty="0"/>
              <a:t>Mastertitelformat bearbeiten</a:t>
            </a:r>
            <a:br>
              <a:rPr lang="de-DE" dirty="0"/>
            </a:br>
            <a:r>
              <a:rPr lang="de-DE" dirty="0"/>
              <a:t>zweizeilige Überschrift</a:t>
            </a:r>
          </a:p>
        </p:txBody>
      </p:sp>
      <p:sp>
        <p:nvSpPr>
          <p:cNvPr id="3" name="Datumsplatzhalter 2"/>
          <p:cNvSpPr>
            <a:spLocks noGrp="1"/>
          </p:cNvSpPr>
          <p:nvPr userDrawn="1">
            <p:ph type="dt" sz="half" idx="20"/>
          </p:nvPr>
        </p:nvSpPr>
        <p:spPr/>
        <p:txBody>
          <a:bodyPr/>
          <a:lstStyle/>
          <a:p>
            <a:fld id="{47DDBC43-6808-4015-A5E2-105E27C5AD3F}" type="datetime1">
              <a:rPr lang="de-DE" smtClean="0"/>
              <a:t>27.04.2022</a:t>
            </a:fld>
            <a:endParaRPr lang="hr-HR" dirty="0"/>
          </a:p>
        </p:txBody>
      </p:sp>
      <p:sp>
        <p:nvSpPr>
          <p:cNvPr id="4" name="Fußzeilenplatzhalter 3"/>
          <p:cNvSpPr>
            <a:spLocks noGrp="1"/>
          </p:cNvSpPr>
          <p:nvPr userDrawn="1">
            <p:ph type="ftr" sz="quarter" idx="21"/>
          </p:nvPr>
        </p:nvSpPr>
        <p:spPr/>
        <p:txBody>
          <a:bodyPr/>
          <a:lstStyle/>
          <a:p>
            <a:r>
              <a:rPr lang="de-DE" smtClean="0"/>
              <a:t>Presentation Exchange Programs Esslingen University, International Office</a:t>
            </a:r>
            <a:endParaRPr lang="de-DE" dirty="0"/>
          </a:p>
        </p:txBody>
      </p:sp>
      <p:sp>
        <p:nvSpPr>
          <p:cNvPr id="7" name="Foliennummernplatzhalter 6"/>
          <p:cNvSpPr>
            <a:spLocks noGrp="1"/>
          </p:cNvSpPr>
          <p:nvPr userDrawn="1">
            <p:ph type="sldNum" sz="quarter" idx="22"/>
          </p:nvPr>
        </p:nvSpPr>
        <p:spPr/>
        <p:txBody>
          <a:bodyPr/>
          <a:lstStyle/>
          <a:p>
            <a:fld id="{1E6235D0-FF99-C045-995D-75C61122D1C1}" type="slidenum">
              <a:rPr lang="de-DE" smtClean="0"/>
              <a:pPr/>
              <a:t>‹Nr.›</a:t>
            </a:fld>
            <a:endParaRPr lang="de-DE" dirty="0"/>
          </a:p>
        </p:txBody>
      </p:sp>
      <p:pic>
        <p:nvPicPr>
          <p:cNvPr id="18" name="Bild 25">
            <a:extLst>
              <a:ext uri="{FF2B5EF4-FFF2-40B4-BE49-F238E27FC236}">
                <a16:creationId xmlns:a16="http://schemas.microsoft.com/office/drawing/2014/main" id="{17D56C77-1171-7E44-95E8-068A133D74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Tree>
    <p:extLst>
      <p:ext uri="{BB962C8B-B14F-4D97-AF65-F5344CB8AC3E}">
        <p14:creationId xmlns:p14="http://schemas.microsoft.com/office/powerpoint/2010/main" val="166199883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liennummernplatzhalter 5"/>
          <p:cNvSpPr>
            <a:spLocks noGrp="1"/>
          </p:cNvSpPr>
          <p:nvPr>
            <p:ph type="sldNum" sz="quarter" idx="4"/>
          </p:nvPr>
        </p:nvSpPr>
        <p:spPr>
          <a:xfrm>
            <a:off x="8388660" y="4985217"/>
            <a:ext cx="575286" cy="158284"/>
          </a:xfrm>
          <a:prstGeom prst="rect">
            <a:avLst/>
          </a:prstGeom>
        </p:spPr>
        <p:txBody>
          <a:bodyPr tIns="0" anchor="t"/>
          <a:lstStyle>
            <a:lvl1pPr algn="r">
              <a:defRPr sz="750">
                <a:solidFill>
                  <a:srgbClr val="002D58"/>
                </a:solidFill>
              </a:defRPr>
            </a:lvl1pPr>
          </a:lstStyle>
          <a:p>
            <a:fld id="{1E6235D0-FF99-C045-995D-75C61122D1C1}" type="slidenum">
              <a:rPr lang="de-DE" smtClean="0"/>
              <a:pPr/>
              <a:t>‹Nr.›</a:t>
            </a:fld>
            <a:endParaRPr lang="de-DE" dirty="0"/>
          </a:p>
        </p:txBody>
      </p:sp>
      <p:sp>
        <p:nvSpPr>
          <p:cNvPr id="14" name="Datumsplatzhalter 13"/>
          <p:cNvSpPr>
            <a:spLocks noGrp="1"/>
          </p:cNvSpPr>
          <p:nvPr>
            <p:ph type="dt" sz="half" idx="2"/>
          </p:nvPr>
        </p:nvSpPr>
        <p:spPr>
          <a:xfrm>
            <a:off x="455637" y="4985217"/>
            <a:ext cx="833178" cy="158284"/>
          </a:xfrm>
          <a:prstGeom prst="rect">
            <a:avLst/>
          </a:prstGeom>
        </p:spPr>
        <p:txBody>
          <a:bodyPr vert="horz" lIns="0" tIns="0" rIns="91440" bIns="45720" rtlCol="0" anchor="ctr"/>
          <a:lstStyle>
            <a:lvl1pPr algn="l">
              <a:defRPr lang="de-DE" sz="750" kern="1200" smtClean="0">
                <a:solidFill>
                  <a:srgbClr val="002D58"/>
                </a:solidFill>
                <a:latin typeface="+mn-lt"/>
                <a:ea typeface="+mn-ea"/>
                <a:cs typeface="+mn-cs"/>
              </a:defRPr>
            </a:lvl1pPr>
          </a:lstStyle>
          <a:p>
            <a:fld id="{79A318FB-A80C-42DD-9C5B-E34FA9324624}" type="datetime1">
              <a:rPr lang="de-DE" smtClean="0"/>
              <a:t>27.04.2022</a:t>
            </a:fld>
            <a:endParaRPr lang="hr-HR" dirty="0"/>
          </a:p>
        </p:txBody>
      </p:sp>
      <p:sp>
        <p:nvSpPr>
          <p:cNvPr id="22" name="Fußzeilenplatzhalter 4"/>
          <p:cNvSpPr>
            <a:spLocks noGrp="1"/>
          </p:cNvSpPr>
          <p:nvPr>
            <p:ph type="ftr" sz="quarter" idx="3"/>
          </p:nvPr>
        </p:nvSpPr>
        <p:spPr>
          <a:xfrm>
            <a:off x="1288817" y="4985217"/>
            <a:ext cx="5950185" cy="158284"/>
          </a:xfrm>
          <a:prstGeom prst="rect">
            <a:avLst/>
          </a:prstGeom>
        </p:spPr>
        <p:txBody>
          <a:bodyPr lIns="0" tIns="0" anchor="t"/>
          <a:lstStyle>
            <a:lvl1pPr>
              <a:defRPr sz="750">
                <a:solidFill>
                  <a:srgbClr val="002D58"/>
                </a:solidFill>
              </a:defRPr>
            </a:lvl1pPr>
          </a:lstStyle>
          <a:p>
            <a:r>
              <a:rPr lang="de-DE" smtClean="0"/>
              <a:t>Presentation Exchange Programs Esslingen University, International Office</a:t>
            </a:r>
            <a:endParaRPr lang="de-DE" dirty="0"/>
          </a:p>
        </p:txBody>
      </p:sp>
      <p:sp>
        <p:nvSpPr>
          <p:cNvPr id="30" name="Textplatzhalter 29"/>
          <p:cNvSpPr>
            <a:spLocks noGrp="1"/>
          </p:cNvSpPr>
          <p:nvPr>
            <p:ph type="body" idx="1"/>
          </p:nvPr>
        </p:nvSpPr>
        <p:spPr>
          <a:xfrm>
            <a:off x="455615" y="1252537"/>
            <a:ext cx="6783565" cy="3576638"/>
          </a:xfrm>
          <a:prstGeom prst="rect">
            <a:avLst/>
          </a:prstGeom>
        </p:spPr>
        <p:txBody>
          <a:bodyPr vert="horz" lIns="0" tIns="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extfeld 5">
            <a:extLst>
              <a:ext uri="{FF2B5EF4-FFF2-40B4-BE49-F238E27FC236}">
                <a16:creationId xmlns:a16="http://schemas.microsoft.com/office/drawing/2014/main" id="{5383EC97-862D-124A-A9AF-50EB6DBD3940}"/>
              </a:ext>
            </a:extLst>
          </p:cNvPr>
          <p:cNvSpPr txBox="1"/>
          <p:nvPr userDrawn="1"/>
        </p:nvSpPr>
        <p:spPr>
          <a:xfrm>
            <a:off x="8779542" y="4720953"/>
            <a:ext cx="186658" cy="216446"/>
          </a:xfrm>
          <a:prstGeom prst="rect">
            <a:avLst/>
          </a:prstGeom>
          <a:noFill/>
        </p:spPr>
        <p:txBody>
          <a:bodyPr vert="horz" wrap="square" lIns="0" tIns="46800" rIns="91440" bIns="45720" rtlCol="0" anchor="t">
            <a:noAutofit/>
          </a:bodyPr>
          <a:lstStyle/>
          <a:p>
            <a:pPr>
              <a:lnSpc>
                <a:spcPts val="1000"/>
              </a:lnSpc>
            </a:pPr>
            <a:endParaRPr lang="de-DE" sz="2000" cap="none" baseline="0" dirty="0"/>
          </a:p>
        </p:txBody>
      </p:sp>
    </p:spTree>
    <p:extLst>
      <p:ext uri="{BB962C8B-B14F-4D97-AF65-F5344CB8AC3E}">
        <p14:creationId xmlns:p14="http://schemas.microsoft.com/office/powerpoint/2010/main" val="2706859200"/>
      </p:ext>
    </p:extLst>
  </p:cSld>
  <p:clrMap bg1="lt1" tx1="dk1" bg2="lt2" tx2="dk2" accent1="accent1" accent2="accent2" accent3="accent3" accent4="accent4" accent5="accent5" accent6="accent6" hlink="hlink" folHlink="folHlink"/>
  <p:sldLayoutIdLst>
    <p:sldLayoutId id="2147483699" r:id="rId1"/>
    <p:sldLayoutId id="2147483698" r:id="rId2"/>
    <p:sldLayoutId id="2147483700" r:id="rId3"/>
    <p:sldLayoutId id="2147483704" r:id="rId4"/>
    <p:sldLayoutId id="2147483737" r:id="rId5"/>
    <p:sldLayoutId id="2147483738" r:id="rId6"/>
    <p:sldLayoutId id="2147483736" r:id="rId7"/>
    <p:sldLayoutId id="2147483722" r:id="rId8"/>
    <p:sldLayoutId id="2147483706" r:id="rId9"/>
    <p:sldLayoutId id="2147483707" r:id="rId10"/>
    <p:sldLayoutId id="2147483723" r:id="rId11"/>
  </p:sldLayoutIdLst>
  <p:transition spd="slow">
    <p:wipe/>
  </p:transition>
  <p:hf hdr="0"/>
  <p:txStyles>
    <p:titleStyle>
      <a:lvl1pPr algn="l" defTabSz="342900" rtl="0" eaLnBrk="1" latinLnBrk="0" hangingPunct="1">
        <a:lnSpc>
          <a:spcPts val="975"/>
        </a:lnSpc>
        <a:spcBef>
          <a:spcPct val="0"/>
        </a:spcBef>
        <a:buNone/>
        <a:defRPr sz="1800" kern="1200" cap="all" baseline="0">
          <a:solidFill>
            <a:srgbClr val="D7193C"/>
          </a:solidFill>
          <a:latin typeface="+mj-lt"/>
          <a:ea typeface="+mj-ea"/>
          <a:cs typeface="+mj-cs"/>
        </a:defRPr>
      </a:lvl1pPr>
    </p:titleStyle>
    <p:bodyStyle>
      <a:lvl1pPr marL="0" indent="0" algn="l" defTabSz="342900" rtl="0" eaLnBrk="1" latinLnBrk="0" hangingPunct="1">
        <a:lnSpc>
          <a:spcPct val="100000"/>
        </a:lnSpc>
        <a:spcBef>
          <a:spcPts val="0"/>
        </a:spcBef>
        <a:buSzPct val="90000"/>
        <a:buFont typeface="Lucida Grande"/>
        <a:buNone/>
        <a:defRPr sz="1650" kern="1200">
          <a:solidFill>
            <a:srgbClr val="002D58"/>
          </a:solidFill>
          <a:latin typeface="+mn-lt"/>
          <a:ea typeface="+mn-ea"/>
          <a:cs typeface="+mn-cs"/>
        </a:defRPr>
      </a:lvl1pPr>
      <a:lvl2pPr marL="257175" indent="-257175" algn="l" defTabSz="342900" rtl="0" eaLnBrk="1" latinLnBrk="0" hangingPunct="1">
        <a:lnSpc>
          <a:spcPct val="100000"/>
        </a:lnSpc>
        <a:spcBef>
          <a:spcPts val="0"/>
        </a:spcBef>
        <a:buSzPct val="90000"/>
        <a:buFont typeface="Lucida Grande"/>
        <a:buChar char="I"/>
        <a:defRPr sz="1350" kern="1200">
          <a:solidFill>
            <a:srgbClr val="002D58"/>
          </a:solidFill>
          <a:latin typeface="+mn-lt"/>
          <a:ea typeface="+mn-ea"/>
          <a:cs typeface="+mn-cs"/>
        </a:defRPr>
      </a:lvl2pPr>
      <a:lvl3pPr marL="535781" indent="-267891" algn="l" defTabSz="342900" rtl="0" eaLnBrk="1" latinLnBrk="0" hangingPunct="1">
        <a:lnSpc>
          <a:spcPct val="100000"/>
        </a:lnSpc>
        <a:spcBef>
          <a:spcPts val="0"/>
        </a:spcBef>
        <a:buSzPct val="90000"/>
        <a:buFont typeface="Lucida Grande"/>
        <a:buChar char="I"/>
        <a:defRPr sz="1350" kern="1200">
          <a:solidFill>
            <a:srgbClr val="002D58"/>
          </a:solidFill>
          <a:latin typeface="+mn-lt"/>
          <a:ea typeface="+mn-ea"/>
          <a:cs typeface="+mn-cs"/>
        </a:defRPr>
      </a:lvl3pPr>
      <a:lvl4pPr marL="804863" indent="-269081" algn="l" defTabSz="342900" rtl="0" eaLnBrk="1" latinLnBrk="0" hangingPunct="1">
        <a:lnSpc>
          <a:spcPct val="100000"/>
        </a:lnSpc>
        <a:spcBef>
          <a:spcPts val="0"/>
        </a:spcBef>
        <a:buSzPct val="90000"/>
        <a:buFont typeface="Lucida Grande"/>
        <a:buChar char="I"/>
        <a:defRPr sz="1350" kern="1200">
          <a:solidFill>
            <a:srgbClr val="002D58"/>
          </a:solidFill>
          <a:latin typeface="+mn-lt"/>
          <a:ea typeface="+mn-ea"/>
          <a:cs typeface="+mn-cs"/>
        </a:defRPr>
      </a:lvl4pPr>
      <a:lvl5pPr marL="1079897" indent="-275035" algn="l" defTabSz="342900" rtl="0" eaLnBrk="1" latinLnBrk="0" hangingPunct="1">
        <a:lnSpc>
          <a:spcPct val="100000"/>
        </a:lnSpc>
        <a:spcBef>
          <a:spcPts val="0"/>
        </a:spcBef>
        <a:buSzPct val="90000"/>
        <a:buFont typeface="Lucida Grande"/>
        <a:buChar char="I"/>
        <a:defRPr sz="1350" kern="1200">
          <a:solidFill>
            <a:srgbClr val="002D58"/>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7" userDrawn="1">
          <p15:clr>
            <a:srgbClr val="F26B43"/>
          </p15:clr>
        </p15:guide>
        <p15:guide id="2" pos="295" userDrawn="1">
          <p15:clr>
            <a:srgbClr val="F26B43"/>
          </p15:clr>
        </p15:guide>
        <p15:guide id="5" pos="4558" userDrawn="1">
          <p15:clr>
            <a:srgbClr val="F26B43"/>
          </p15:clr>
        </p15:guide>
        <p15:guide id="7" pos="5647" userDrawn="1">
          <p15:clr>
            <a:srgbClr val="F26B43"/>
          </p15:clr>
        </p15:guide>
        <p15:guide id="8" orient="horz" pos="2970" userDrawn="1">
          <p15:clr>
            <a:srgbClr val="F26B43"/>
          </p15:clr>
        </p15:guide>
        <p15:guide id="9" pos="551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5.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6.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hs-esslingen.de/etc" TargetMode="Externa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mailto:io-administration@hs-esslingen.de" TargetMode="External"/><Relationship Id="rId1" Type="http://schemas.openxmlformats.org/officeDocument/2006/relationships/slideLayout" Target="../slideLayouts/slideLayout4.xml"/><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mailto:io-staffprograms@hs-esslingen.de" TargetMode="External"/><Relationship Id="rId1" Type="http://schemas.openxmlformats.org/officeDocument/2006/relationships/slideLayout" Target="../slideLayouts/slideLayout4.xml"/><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emf"/><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4.xml"/><Relationship Id="rId1" Type="http://schemas.openxmlformats.org/officeDocument/2006/relationships/video" Target="https://www.youtube.com/embed/pq9HsBg-o8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7.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oleObject" Target="../embeddings/oleObject1.bin"/><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slideLayout" Target="../slideLayouts/slideLayout5.xml"/><Relationship Id="rId16" Type="http://schemas.openxmlformats.org/officeDocument/2006/relationships/image" Target="../media/image18.png"/><Relationship Id="rId1" Type="http://schemas.openxmlformats.org/officeDocument/2006/relationships/vmlDrawing" Target="../drawings/vmlDrawing1.v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emf"/><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
            <a:ext cx="9036496" cy="5143500"/>
          </a:xfrm>
          <a:prstGeom prst="rect">
            <a:avLst/>
          </a:prstGeom>
        </p:spPr>
      </p:pic>
      <p:sp>
        <p:nvSpPr>
          <p:cNvPr id="24" name="Freihandform 23">
            <a:extLst>
              <a:ext uri="{FF2B5EF4-FFF2-40B4-BE49-F238E27FC236}">
                <a16:creationId xmlns:a16="http://schemas.microsoft.com/office/drawing/2014/main" id="{1D9404C8-86B3-4941-9CB5-EE310D9842AD}"/>
              </a:ext>
            </a:extLst>
          </p:cNvPr>
          <p:cNvSpPr/>
          <p:nvPr/>
        </p:nvSpPr>
        <p:spPr>
          <a:xfrm>
            <a:off x="7520416" y="-3"/>
            <a:ext cx="1619671" cy="5143503"/>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 name="Datumsplatzhalter 3"/>
          <p:cNvSpPr>
            <a:spLocks noGrp="1"/>
          </p:cNvSpPr>
          <p:nvPr>
            <p:ph type="dt" sz="half" idx="22"/>
          </p:nvPr>
        </p:nvSpPr>
        <p:spPr/>
        <p:txBody>
          <a:bodyPr/>
          <a:lstStyle/>
          <a:p>
            <a:fld id="{E4FE6CCF-E1AB-4EB5-BFFF-93F0958C364F}" type="datetime1">
              <a:rPr lang="de-DE" smtClean="0">
                <a:solidFill>
                  <a:schemeClr val="bg1"/>
                </a:solidFill>
              </a:rPr>
              <a:t>27.04.2022</a:t>
            </a:fld>
            <a:endParaRPr lang="hr-HR" dirty="0">
              <a:solidFill>
                <a:schemeClr val="bg1"/>
              </a:solidFill>
            </a:endParaRPr>
          </a:p>
        </p:txBody>
      </p:sp>
      <p:sp>
        <p:nvSpPr>
          <p:cNvPr id="5" name="Fußzeilenplatzhalter 4"/>
          <p:cNvSpPr>
            <a:spLocks noGrp="1"/>
          </p:cNvSpPr>
          <p:nvPr>
            <p:ph type="ftr" sz="quarter" idx="23"/>
          </p:nvPr>
        </p:nvSpPr>
        <p:spPr/>
        <p:txBody>
          <a:bodyPr/>
          <a:lstStyle/>
          <a:p>
            <a:r>
              <a:rPr lang="de-DE" smtClean="0">
                <a:solidFill>
                  <a:schemeClr val="bg1"/>
                </a:solidFill>
              </a:rPr>
              <a:t>Presentation Exchange Programs Esslingen University, International Office</a:t>
            </a:r>
            <a:endParaRPr lang="de-DE" dirty="0">
              <a:solidFill>
                <a:schemeClr val="bg1"/>
              </a:solidFill>
            </a:endParaRPr>
          </a:p>
        </p:txBody>
      </p:sp>
      <p:sp>
        <p:nvSpPr>
          <p:cNvPr id="6" name="Foliennummernplatzhalter 5"/>
          <p:cNvSpPr>
            <a:spLocks noGrp="1"/>
          </p:cNvSpPr>
          <p:nvPr>
            <p:ph type="sldNum" sz="quarter" idx="24"/>
          </p:nvPr>
        </p:nvSpPr>
        <p:spPr/>
        <p:txBody>
          <a:bodyPr/>
          <a:lstStyle/>
          <a:p>
            <a:fld id="{1E6235D0-FF99-C045-995D-75C61122D1C1}" type="slidenum">
              <a:rPr lang="de-DE" smtClean="0"/>
              <a:pPr/>
              <a:t>1</a:t>
            </a:fld>
            <a:endParaRPr lang="de-DE" dirty="0"/>
          </a:p>
        </p:txBody>
      </p:sp>
      <p:sp>
        <p:nvSpPr>
          <p:cNvPr id="8" name="Textfeld 7"/>
          <p:cNvSpPr txBox="1"/>
          <p:nvPr/>
        </p:nvSpPr>
        <p:spPr>
          <a:xfrm>
            <a:off x="2811318" y="-277091"/>
            <a:ext cx="685800" cy="685800"/>
          </a:xfrm>
          <a:prstGeom prst="rect">
            <a:avLst/>
          </a:prstGeom>
          <a:noFill/>
        </p:spPr>
        <p:txBody>
          <a:bodyPr vert="horz" wrap="none" lIns="0" tIns="35100" rIns="68580" bIns="34290" rtlCol="0" anchor="t">
            <a:noAutofit/>
          </a:bodyPr>
          <a:lstStyle/>
          <a:p>
            <a:pPr>
              <a:lnSpc>
                <a:spcPts val="750"/>
              </a:lnSpc>
            </a:pPr>
            <a:endParaRPr lang="de-DE" sz="1500" dirty="0"/>
          </a:p>
        </p:txBody>
      </p:sp>
      <p:sp>
        <p:nvSpPr>
          <p:cNvPr id="10" name="Textfeld 9"/>
          <p:cNvSpPr txBox="1"/>
          <p:nvPr/>
        </p:nvSpPr>
        <p:spPr>
          <a:xfrm>
            <a:off x="468165" y="2959327"/>
            <a:ext cx="4535883" cy="1380378"/>
          </a:xfrm>
          <a:prstGeom prst="rect">
            <a:avLst/>
          </a:prstGeom>
          <a:noFill/>
        </p:spPr>
        <p:txBody>
          <a:bodyPr wrap="square" lIns="0" rIns="0" rtlCol="0">
            <a:spAutoFit/>
          </a:bodyPr>
          <a:lstStyle/>
          <a:p>
            <a:pPr>
              <a:lnSpc>
                <a:spcPct val="80000"/>
              </a:lnSpc>
            </a:pPr>
            <a:r>
              <a:rPr lang="en-GB" sz="1500" cap="all" spc="75" dirty="0">
                <a:solidFill>
                  <a:schemeClr val="bg1"/>
                </a:solidFill>
                <a:latin typeface="Calibri Light"/>
              </a:rPr>
              <a:t>WELCOME TO</a:t>
            </a:r>
            <a:endParaRPr lang="en-GB" sz="4050" cap="all" dirty="0">
              <a:solidFill>
                <a:schemeClr val="bg1"/>
              </a:solidFill>
              <a:cs typeface="Calibri"/>
            </a:endParaRPr>
          </a:p>
          <a:p>
            <a:pPr>
              <a:lnSpc>
                <a:spcPct val="70000"/>
              </a:lnSpc>
            </a:pPr>
            <a:r>
              <a:rPr lang="en-GB" sz="4050" cap="all" dirty="0">
                <a:solidFill>
                  <a:schemeClr val="bg1"/>
                </a:solidFill>
                <a:cs typeface="Calibri"/>
              </a:rPr>
              <a:t>Esslingen </a:t>
            </a:r>
            <a:r>
              <a:rPr lang="en-GB" sz="4050" cap="all" dirty="0" smtClean="0">
                <a:solidFill>
                  <a:schemeClr val="bg1"/>
                </a:solidFill>
                <a:cs typeface="Calibri"/>
              </a:rPr>
              <a:t>uNIVERSITY</a:t>
            </a:r>
            <a:endParaRPr lang="de-DE" sz="4050" cap="all" dirty="0">
              <a:solidFill>
                <a:schemeClr val="bg1"/>
              </a:solidFill>
              <a:cs typeface="Calibri"/>
            </a:endParaRPr>
          </a:p>
          <a:p>
            <a:pPr lvl="0"/>
            <a:r>
              <a:rPr lang="de-DE" sz="1500" cap="all" spc="75" dirty="0">
                <a:solidFill>
                  <a:schemeClr val="bg1"/>
                </a:solidFill>
                <a:latin typeface="Calibri Light"/>
              </a:rPr>
              <a:t>For </a:t>
            </a:r>
            <a:r>
              <a:rPr lang="de-DE" sz="1500" cap="all" spc="75" dirty="0" smtClean="0">
                <a:solidFill>
                  <a:schemeClr val="bg1"/>
                </a:solidFill>
                <a:latin typeface="Calibri Light"/>
              </a:rPr>
              <a:t>people </a:t>
            </a:r>
            <a:r>
              <a:rPr lang="de-DE" sz="1500" cap="all" spc="75" dirty="0">
                <a:solidFill>
                  <a:schemeClr val="bg1"/>
                </a:solidFill>
                <a:latin typeface="Calibri Light"/>
              </a:rPr>
              <a:t>and technology</a:t>
            </a:r>
          </a:p>
        </p:txBody>
      </p:sp>
      <p:sp>
        <p:nvSpPr>
          <p:cNvPr id="3" name="Textfeld 2"/>
          <p:cNvSpPr txBox="1"/>
          <p:nvPr/>
        </p:nvSpPr>
        <p:spPr>
          <a:xfrm>
            <a:off x="717550" y="-190500"/>
            <a:ext cx="685800" cy="685800"/>
          </a:xfrm>
          <a:prstGeom prst="rect">
            <a:avLst/>
          </a:prstGeom>
          <a:noFill/>
        </p:spPr>
        <p:txBody>
          <a:bodyPr vert="horz" wrap="none" lIns="0" tIns="35100" rIns="68580" bIns="34290" rtlCol="0" anchor="t">
            <a:noAutofit/>
          </a:bodyPr>
          <a:lstStyle/>
          <a:p>
            <a:pPr>
              <a:lnSpc>
                <a:spcPts val="750"/>
              </a:lnSpc>
            </a:pPr>
            <a:endParaRPr lang="de-DE" sz="1500" dirty="0"/>
          </a:p>
        </p:txBody>
      </p:sp>
      <p:sp>
        <p:nvSpPr>
          <p:cNvPr id="22" name="Textfeld 21">
            <a:extLst>
              <a:ext uri="{FF2B5EF4-FFF2-40B4-BE49-F238E27FC236}">
                <a16:creationId xmlns:a16="http://schemas.microsoft.com/office/drawing/2014/main" id="{45B31F59-4135-2140-9E13-BECEF32CFEFF}"/>
              </a:ext>
            </a:extLst>
          </p:cNvPr>
          <p:cNvSpPr txBox="1"/>
          <p:nvPr/>
        </p:nvSpPr>
        <p:spPr>
          <a:xfrm>
            <a:off x="2133600" y="-1126067"/>
            <a:ext cx="0" cy="0"/>
          </a:xfrm>
          <a:prstGeom prst="rect">
            <a:avLst/>
          </a:prstGeom>
          <a:noFill/>
        </p:spPr>
        <p:txBody>
          <a:bodyPr vert="horz" wrap="none" lIns="0" tIns="46800" rIns="91440" bIns="45720" rtlCol="0" anchor="t">
            <a:noAutofit/>
          </a:bodyPr>
          <a:lstStyle/>
          <a:p>
            <a:pPr>
              <a:lnSpc>
                <a:spcPts val="1000"/>
              </a:lnSpc>
            </a:pPr>
            <a:endParaRPr lang="de-DE" sz="2000" cap="none" baseline="0" dirty="0"/>
          </a:p>
        </p:txBody>
      </p:sp>
      <p:sp>
        <p:nvSpPr>
          <p:cNvPr id="23" name="Textfeld 22">
            <a:extLst>
              <a:ext uri="{FF2B5EF4-FFF2-40B4-BE49-F238E27FC236}">
                <a16:creationId xmlns:a16="http://schemas.microsoft.com/office/drawing/2014/main" id="{B13D3849-B37A-D44B-BBF6-5C2805DE3EB1}"/>
              </a:ext>
            </a:extLst>
          </p:cNvPr>
          <p:cNvSpPr txBox="1"/>
          <p:nvPr/>
        </p:nvSpPr>
        <p:spPr>
          <a:xfrm>
            <a:off x="7280476" y="-972273"/>
            <a:ext cx="0" cy="0"/>
          </a:xfrm>
          <a:prstGeom prst="rect">
            <a:avLst/>
          </a:prstGeom>
          <a:noFill/>
        </p:spPr>
        <p:txBody>
          <a:bodyPr vert="horz" wrap="none" lIns="0" tIns="46800" rIns="91440" bIns="45720" rtlCol="0" anchor="t">
            <a:noAutofit/>
          </a:bodyPr>
          <a:lstStyle/>
          <a:p>
            <a:pPr>
              <a:lnSpc>
                <a:spcPts val="1000"/>
              </a:lnSpc>
            </a:pPr>
            <a:endParaRPr lang="de-DE" sz="2000" cap="none" baseline="0" dirty="0"/>
          </a:p>
        </p:txBody>
      </p:sp>
      <p:pic>
        <p:nvPicPr>
          <p:cNvPr id="17" name="Bild 25">
            <a:extLst>
              <a:ext uri="{FF2B5EF4-FFF2-40B4-BE49-F238E27FC236}">
                <a16:creationId xmlns:a16="http://schemas.microsoft.com/office/drawing/2014/main" id="{9F1DB6FC-5228-C842-A989-930ADDC5ED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Tree>
    <p:extLst>
      <p:ext uri="{BB962C8B-B14F-4D97-AF65-F5344CB8AC3E}">
        <p14:creationId xmlns:p14="http://schemas.microsoft.com/office/powerpoint/2010/main" val="340363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343562"/>
            <a:ext cx="6781800" cy="313350"/>
          </a:xfrm>
        </p:spPr>
        <p:txBody>
          <a:bodyPr/>
          <a:lstStyle/>
          <a:p>
            <a:r>
              <a:rPr lang="de-DE" dirty="0">
                <a:cs typeface="Calibri"/>
              </a:rPr>
              <a:t>OUR StudENTS SAY</a:t>
            </a:r>
            <a:endParaRPr lang="de-DE" dirty="0">
              <a:solidFill>
                <a:schemeClr val="tx2"/>
              </a:solidFill>
              <a:latin typeface="Calibri"/>
              <a:cs typeface="Calibri"/>
            </a:endParaRPr>
          </a:p>
        </p:txBody>
      </p:sp>
      <p:sp>
        <p:nvSpPr>
          <p:cNvPr id="19" name="Inhaltsplatzhalter 13"/>
          <p:cNvSpPr>
            <a:spLocks noGrp="1"/>
          </p:cNvSpPr>
          <p:nvPr>
            <p:ph sz="quarter" idx="21"/>
          </p:nvPr>
        </p:nvSpPr>
        <p:spPr>
          <a:xfrm>
            <a:off x="463550" y="1273176"/>
            <a:ext cx="3532386" cy="3556000"/>
          </a:xfrm>
        </p:spPr>
        <p:txBody>
          <a:bodyPr>
            <a:noAutofit/>
          </a:bodyPr>
          <a:lstStyle/>
          <a:p>
            <a:r>
              <a:rPr lang="fr-FR" sz="2000" dirty="0">
                <a:cs typeface="Calibri"/>
              </a:rPr>
              <a:t>»</a:t>
            </a:r>
            <a:r>
              <a:rPr lang="en-GB" sz="2000" dirty="0">
                <a:cs typeface="Calibri"/>
              </a:rPr>
              <a:t>We</a:t>
            </a:r>
            <a:r>
              <a:rPr lang="fr-FR" sz="2000" dirty="0">
                <a:cs typeface="Calibri"/>
              </a:rPr>
              <a:t> </a:t>
            </a:r>
            <a:r>
              <a:rPr lang="en-GB" sz="2000" dirty="0">
                <a:cs typeface="Calibri"/>
              </a:rPr>
              <a:t>especially like the practical relevance and the interesting projects at the University</a:t>
            </a:r>
            <a:r>
              <a:rPr lang="fr-FR" sz="2000" dirty="0">
                <a:cs typeface="Calibri"/>
              </a:rPr>
              <a:t>.«</a:t>
            </a:r>
          </a:p>
          <a:p>
            <a:endParaRPr lang="de-DE" dirty="0"/>
          </a:p>
          <a:p>
            <a:r>
              <a:rPr lang="en-GB" sz="900" dirty="0">
                <a:cs typeface="Calibri"/>
              </a:rPr>
              <a:t>Leon Beck, Faculty of Mobility and Technology, and </a:t>
            </a:r>
            <a:br>
              <a:rPr lang="en-GB" sz="900" dirty="0">
                <a:cs typeface="Calibri"/>
              </a:rPr>
            </a:br>
            <a:r>
              <a:rPr lang="en-GB" sz="900" dirty="0">
                <a:cs typeface="Calibri"/>
              </a:rPr>
              <a:t>Nadine Sauter, Faculty of Social Work, Education </a:t>
            </a:r>
            <a:br>
              <a:rPr lang="en-GB" sz="900" dirty="0">
                <a:cs typeface="Calibri"/>
              </a:rPr>
            </a:br>
            <a:r>
              <a:rPr lang="en-GB" sz="900" dirty="0">
                <a:cs typeface="Calibri"/>
              </a:rPr>
              <a:t>and Nursing Sciences</a:t>
            </a:r>
          </a:p>
        </p:txBody>
      </p:sp>
      <p:sp>
        <p:nvSpPr>
          <p:cNvPr id="3" name="Datumsplatzhalter 2"/>
          <p:cNvSpPr>
            <a:spLocks noGrp="1"/>
          </p:cNvSpPr>
          <p:nvPr>
            <p:ph type="dt" sz="half" idx="22"/>
          </p:nvPr>
        </p:nvSpPr>
        <p:spPr/>
        <p:txBody>
          <a:bodyPr/>
          <a:lstStyle/>
          <a:p>
            <a:fld id="{B3821C47-6401-4212-93DD-25083FF7AC39}" type="datetime1">
              <a:rPr lang="de-DE" smtClean="0"/>
              <a:t>27.04.2022</a:t>
            </a:fld>
            <a:endParaRPr lang="hr-HR" dirty="0"/>
          </a:p>
        </p:txBody>
      </p:sp>
      <p:sp>
        <p:nvSpPr>
          <p:cNvPr id="4" name="Fußzeilenplatzhalter 3"/>
          <p:cNvSpPr>
            <a:spLocks noGrp="1"/>
          </p:cNvSpPr>
          <p:nvPr>
            <p:ph type="ftr" sz="quarter" idx="23"/>
          </p:nvPr>
        </p:nvSpPr>
        <p:spPr/>
        <p:txBody>
          <a:bodyPr/>
          <a:lstStyle/>
          <a:p>
            <a:r>
              <a:rPr lang="en-GB" smtClean="0"/>
              <a:t>Presentation Exchange Programs Esslingen University, International Office</a:t>
            </a:r>
            <a:endParaRPr lang="de-DE" dirty="0"/>
          </a:p>
        </p:txBody>
      </p:sp>
      <p:sp>
        <p:nvSpPr>
          <p:cNvPr id="5" name="Foliennummernplatzhalter 4"/>
          <p:cNvSpPr>
            <a:spLocks noGrp="1"/>
          </p:cNvSpPr>
          <p:nvPr>
            <p:ph type="sldNum" sz="quarter" idx="24"/>
          </p:nvPr>
        </p:nvSpPr>
        <p:spPr/>
        <p:txBody>
          <a:bodyPr/>
          <a:lstStyle/>
          <a:p>
            <a:fld id="{1E6235D0-FF99-C045-995D-75C61122D1C1}" type="slidenum">
              <a:rPr lang="de-DE" smtClean="0"/>
              <a:pPr/>
              <a:t>10</a:t>
            </a:fld>
            <a:endParaRPr lang="de-DE" dirty="0"/>
          </a:p>
        </p:txBody>
      </p:sp>
      <p:pic>
        <p:nvPicPr>
          <p:cNvPr id="22" name="Bildplatzhalter 20"/>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p:blipFill>
        <p:spPr>
          <a:xfrm>
            <a:off x="4572000" y="1273177"/>
            <a:ext cx="4189413" cy="3098774"/>
          </a:xfrm>
        </p:spPr>
      </p:pic>
      <p:sp>
        <p:nvSpPr>
          <p:cNvPr id="2" name="Textfeld 1"/>
          <p:cNvSpPr txBox="1"/>
          <p:nvPr/>
        </p:nvSpPr>
        <p:spPr>
          <a:xfrm>
            <a:off x="9892393" y="2605768"/>
            <a:ext cx="685800" cy="685800"/>
          </a:xfrm>
          <a:prstGeom prst="rect">
            <a:avLst/>
          </a:prstGeom>
          <a:noFill/>
        </p:spPr>
        <p:txBody>
          <a:bodyPr vert="horz" wrap="none" lIns="0" tIns="35100" rIns="68580" bIns="34290" rtlCol="0" anchor="t">
            <a:noAutofit/>
          </a:bodyPr>
          <a:lstStyle/>
          <a:p>
            <a:pPr>
              <a:lnSpc>
                <a:spcPts val="750"/>
              </a:lnSpc>
            </a:pPr>
            <a:endParaRPr lang="de-DE" sz="1500" dirty="0"/>
          </a:p>
        </p:txBody>
      </p:sp>
      <p:sp>
        <p:nvSpPr>
          <p:cNvPr id="21" name="Textfeld 20">
            <a:extLst>
              <a:ext uri="{FF2B5EF4-FFF2-40B4-BE49-F238E27FC236}">
                <a16:creationId xmlns:a16="http://schemas.microsoft.com/office/drawing/2014/main" id="{19113968-EADC-E649-9691-1A0EC2D61E56}"/>
              </a:ext>
            </a:extLst>
          </p:cNvPr>
          <p:cNvSpPr txBox="1"/>
          <p:nvPr/>
        </p:nvSpPr>
        <p:spPr>
          <a:xfrm>
            <a:off x="4117538" y="3093629"/>
            <a:ext cx="0" cy="0"/>
          </a:xfrm>
          <a:prstGeom prst="rect">
            <a:avLst/>
          </a:prstGeom>
          <a:noFill/>
        </p:spPr>
        <p:txBody>
          <a:bodyPr vert="horz" wrap="none" lIns="0" tIns="46800" rIns="91440" bIns="45720" rtlCol="0" anchor="t">
            <a:noAutofit/>
          </a:bodyPr>
          <a:lstStyle/>
          <a:p>
            <a:pPr>
              <a:lnSpc>
                <a:spcPts val="1000"/>
              </a:lnSpc>
            </a:pPr>
            <a:endParaRPr lang="de-DE" sz="2000" cap="none" baseline="0" dirty="0"/>
          </a:p>
        </p:txBody>
      </p:sp>
    </p:spTree>
    <p:extLst>
      <p:ext uri="{BB962C8B-B14F-4D97-AF65-F5344CB8AC3E}">
        <p14:creationId xmlns:p14="http://schemas.microsoft.com/office/powerpoint/2010/main" val="97191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D88F607E-3D32-F140-B00B-592B1100E5C5}"/>
              </a:ext>
            </a:extLst>
          </p:cNvPr>
          <p:cNvSpPr/>
          <p:nvPr/>
        </p:nvSpPr>
        <p:spPr>
          <a:xfrm>
            <a:off x="372955" y="2742802"/>
            <a:ext cx="4487077" cy="1477328"/>
          </a:xfrm>
          <a:prstGeom prst="rect">
            <a:avLst/>
          </a:prstGeom>
        </p:spPr>
        <p:txBody>
          <a:bodyPr wrap="square">
            <a:spAutoFit/>
          </a:bodyPr>
          <a:lstStyle/>
          <a:p>
            <a:pPr indent="-267300">
              <a:buSzPct val="100000"/>
              <a:buFont typeface="Lucida Grande"/>
              <a:buChar char="I"/>
            </a:pPr>
            <a:r>
              <a:rPr lang="de-DE" b="1" dirty="0">
                <a:cs typeface="Calibri"/>
              </a:rPr>
              <a:t>55</a:t>
            </a:r>
            <a:r>
              <a:rPr lang="de-DE" dirty="0">
                <a:cs typeface="Calibri"/>
              </a:rPr>
              <a:t> laboratories</a:t>
            </a:r>
          </a:p>
          <a:p>
            <a:pPr indent="-267300">
              <a:buSzPct val="100000"/>
              <a:buFont typeface="Lucida Grande"/>
              <a:buChar char="I"/>
            </a:pPr>
            <a:r>
              <a:rPr lang="de-DE" b="1" dirty="0">
                <a:cs typeface="Calibri"/>
              </a:rPr>
              <a:t>27</a:t>
            </a:r>
            <a:r>
              <a:rPr lang="de-DE" dirty="0">
                <a:cs typeface="Calibri"/>
              </a:rPr>
              <a:t> Steinbeis transfer centres</a:t>
            </a:r>
          </a:p>
          <a:p>
            <a:pPr indent="-267300">
              <a:buSzPct val="100000"/>
              <a:buFont typeface="Lucida Grande"/>
              <a:buChar char="I"/>
            </a:pPr>
            <a:r>
              <a:rPr lang="de-DE" b="1" dirty="0" smtClean="0">
                <a:cs typeface="Calibri"/>
              </a:rPr>
              <a:t>220</a:t>
            </a:r>
            <a:r>
              <a:rPr lang="de-DE" dirty="0" smtClean="0">
                <a:cs typeface="Calibri"/>
              </a:rPr>
              <a:t> </a:t>
            </a:r>
            <a:r>
              <a:rPr lang="de-DE" dirty="0">
                <a:cs typeface="Calibri"/>
              </a:rPr>
              <a:t>full-time academic staff</a:t>
            </a:r>
          </a:p>
          <a:p>
            <a:pPr indent="-267300">
              <a:buSzPct val="100000"/>
              <a:buFont typeface="Lucida Grande"/>
              <a:buChar char="I"/>
            </a:pPr>
            <a:r>
              <a:rPr lang="de-DE" b="1" dirty="0" smtClean="0">
                <a:cs typeface="Calibri"/>
              </a:rPr>
              <a:t>460</a:t>
            </a:r>
            <a:r>
              <a:rPr lang="de-DE" dirty="0" smtClean="0">
                <a:cs typeface="Calibri"/>
              </a:rPr>
              <a:t> </a:t>
            </a:r>
            <a:r>
              <a:rPr lang="de-DE" dirty="0">
                <a:cs typeface="Calibri"/>
              </a:rPr>
              <a:t>support staff</a:t>
            </a:r>
          </a:p>
          <a:p>
            <a:pPr indent="-267300">
              <a:buSzPct val="100000"/>
              <a:buFont typeface="Lucida Grande"/>
              <a:buChar char="I"/>
            </a:pPr>
            <a:r>
              <a:rPr lang="de-DE" b="1" dirty="0" smtClean="0">
                <a:cs typeface="Calibri"/>
              </a:rPr>
              <a:t>480 </a:t>
            </a:r>
            <a:r>
              <a:rPr lang="de-DE" dirty="0">
                <a:cs typeface="Calibri"/>
              </a:rPr>
              <a:t>part</a:t>
            </a:r>
            <a:r>
              <a:rPr lang="de-DE" b="1" dirty="0">
                <a:cs typeface="Calibri"/>
              </a:rPr>
              <a:t>-</a:t>
            </a:r>
            <a:r>
              <a:rPr lang="de-DE" dirty="0">
                <a:cs typeface="Calibri"/>
              </a:rPr>
              <a:t>time academic staff</a:t>
            </a:r>
          </a:p>
        </p:txBody>
      </p:sp>
      <p:sp>
        <p:nvSpPr>
          <p:cNvPr id="7" name="Titel 6"/>
          <p:cNvSpPr>
            <a:spLocks noGrp="1"/>
          </p:cNvSpPr>
          <p:nvPr>
            <p:ph type="title"/>
          </p:nvPr>
        </p:nvSpPr>
        <p:spPr>
          <a:xfrm>
            <a:off x="457200" y="343562"/>
            <a:ext cx="6781800" cy="313350"/>
          </a:xfrm>
        </p:spPr>
        <p:txBody>
          <a:bodyPr/>
          <a:lstStyle/>
          <a:p>
            <a:r>
              <a:rPr lang="de-DE" dirty="0">
                <a:cs typeface="Calibri"/>
              </a:rPr>
              <a:t>Our UNIVERSITY – facts &amp; figures</a:t>
            </a:r>
            <a:endParaRPr lang="de-DE" dirty="0">
              <a:solidFill>
                <a:schemeClr val="tx2"/>
              </a:solidFill>
              <a:latin typeface="Calibri"/>
              <a:cs typeface="Calibri"/>
            </a:endParaRPr>
          </a:p>
        </p:txBody>
      </p:sp>
      <p:sp>
        <p:nvSpPr>
          <p:cNvPr id="2" name="Inhaltsplatzhalter 1"/>
          <p:cNvSpPr>
            <a:spLocks noGrp="1"/>
          </p:cNvSpPr>
          <p:nvPr>
            <p:ph sz="quarter" idx="21"/>
          </p:nvPr>
        </p:nvSpPr>
        <p:spPr>
          <a:xfrm>
            <a:off x="463550" y="1312341"/>
            <a:ext cx="6775450" cy="1298574"/>
          </a:xfrm>
        </p:spPr>
        <p:txBody>
          <a:bodyPr>
            <a:noAutofit/>
          </a:bodyPr>
          <a:lstStyle/>
          <a:p>
            <a:pPr indent="-267300">
              <a:buSzPct val="100000"/>
              <a:buFont typeface="Lucida Grande"/>
              <a:buChar char="I"/>
            </a:pPr>
            <a:r>
              <a:rPr lang="en-GB" sz="1800" b="1" dirty="0" smtClean="0">
                <a:cs typeface="Calibri"/>
              </a:rPr>
              <a:t>6,300</a:t>
            </a:r>
            <a:r>
              <a:rPr lang="en-GB" sz="1800" dirty="0" smtClean="0">
                <a:cs typeface="Calibri"/>
              </a:rPr>
              <a:t> students</a:t>
            </a:r>
          </a:p>
          <a:p>
            <a:pPr indent="-267300">
              <a:buSzPct val="100000"/>
              <a:buFont typeface="Lucida Grande"/>
              <a:buChar char="I"/>
            </a:pPr>
            <a:r>
              <a:rPr lang="en-GB" sz="1800" b="1" dirty="0" smtClean="0">
                <a:cs typeface="Calibri"/>
              </a:rPr>
              <a:t>6 </a:t>
            </a:r>
            <a:r>
              <a:rPr lang="en-GB" sz="1800" dirty="0" smtClean="0">
                <a:cs typeface="Calibri"/>
              </a:rPr>
              <a:t>faculties</a:t>
            </a:r>
          </a:p>
          <a:p>
            <a:pPr indent="-267300">
              <a:buSzPct val="100000"/>
              <a:buFont typeface="Lucida Grande"/>
              <a:buChar char="I"/>
            </a:pPr>
            <a:r>
              <a:rPr lang="de-DE" sz="1800" b="1" dirty="0" smtClean="0"/>
              <a:t>5</a:t>
            </a:r>
            <a:r>
              <a:rPr lang="de-DE" sz="1800" dirty="0" smtClean="0"/>
              <a:t> </a:t>
            </a:r>
            <a:r>
              <a:rPr lang="de-DE" sz="1800" dirty="0" err="1" smtClean="0"/>
              <a:t>central</a:t>
            </a:r>
            <a:r>
              <a:rPr lang="de-DE" sz="1800" dirty="0" smtClean="0"/>
              <a:t> </a:t>
            </a:r>
            <a:r>
              <a:rPr lang="de-DE" sz="1800" dirty="0" err="1" smtClean="0"/>
              <a:t>academic</a:t>
            </a:r>
            <a:r>
              <a:rPr lang="de-DE" sz="1800" dirty="0" smtClean="0"/>
              <a:t> </a:t>
            </a:r>
            <a:r>
              <a:rPr lang="de-DE" sz="1800" dirty="0" err="1" smtClean="0"/>
              <a:t>institutions</a:t>
            </a:r>
            <a:endParaRPr lang="en-GB" sz="1800" dirty="0" smtClean="0">
              <a:cs typeface="Calibri"/>
            </a:endParaRPr>
          </a:p>
          <a:p>
            <a:pPr indent="-267300">
              <a:buSzPct val="100000"/>
              <a:buFont typeface="Lucida Grande"/>
              <a:buChar char="I"/>
            </a:pPr>
            <a:r>
              <a:rPr lang="en-GB" sz="1800" b="1" dirty="0" smtClean="0">
                <a:cs typeface="Calibri"/>
              </a:rPr>
              <a:t>28</a:t>
            </a:r>
            <a:r>
              <a:rPr lang="en-GB" sz="1800" dirty="0" smtClean="0">
                <a:cs typeface="Calibri"/>
              </a:rPr>
              <a:t> Bachelor degree programmes</a:t>
            </a:r>
          </a:p>
          <a:p>
            <a:pPr indent="-267300">
              <a:buSzPct val="100000"/>
              <a:buFont typeface="Lucida Grande"/>
              <a:buChar char="I"/>
            </a:pPr>
            <a:r>
              <a:rPr lang="en-GB" sz="1800" b="1" dirty="0" smtClean="0">
                <a:cs typeface="Calibri"/>
              </a:rPr>
              <a:t>14</a:t>
            </a:r>
            <a:r>
              <a:rPr lang="en-GB" sz="1800" dirty="0" smtClean="0">
                <a:cs typeface="Calibri"/>
              </a:rPr>
              <a:t> Master degree programmes</a:t>
            </a:r>
            <a:endParaRPr lang="en-GB" sz="1800" dirty="0">
              <a:cs typeface="Calibri"/>
            </a:endParaRPr>
          </a:p>
        </p:txBody>
      </p:sp>
      <p:sp>
        <p:nvSpPr>
          <p:cNvPr id="3" name="Datumsplatzhalter 2"/>
          <p:cNvSpPr>
            <a:spLocks noGrp="1"/>
          </p:cNvSpPr>
          <p:nvPr>
            <p:ph type="dt" sz="half" idx="22"/>
          </p:nvPr>
        </p:nvSpPr>
        <p:spPr/>
        <p:txBody>
          <a:bodyPr/>
          <a:lstStyle/>
          <a:p>
            <a:fld id="{FB85FD11-3073-43F0-90C0-B20D2762B126}" type="datetime1">
              <a:rPr lang="de-DE" smtClean="0"/>
              <a:t>27.04.2022</a:t>
            </a:fld>
            <a:endParaRPr lang="hr-HR" dirty="0"/>
          </a:p>
        </p:txBody>
      </p:sp>
      <p:sp>
        <p:nvSpPr>
          <p:cNvPr id="4" name="Fußzeilenplatzhalter 3"/>
          <p:cNvSpPr>
            <a:spLocks noGrp="1"/>
          </p:cNvSpPr>
          <p:nvPr>
            <p:ph type="ftr" sz="quarter" idx="23"/>
          </p:nvPr>
        </p:nvSpPr>
        <p:spPr/>
        <p:txBody>
          <a:bodyPr/>
          <a:lstStyle/>
          <a:p>
            <a:r>
              <a:rPr lang="en-GB" smtClean="0"/>
              <a:t>Presentation Exchange Programs Esslingen University, International Office</a:t>
            </a:r>
            <a:endParaRPr lang="de-DE" dirty="0"/>
          </a:p>
        </p:txBody>
      </p:sp>
      <p:sp>
        <p:nvSpPr>
          <p:cNvPr id="5" name="Foliennummernplatzhalter 4"/>
          <p:cNvSpPr>
            <a:spLocks noGrp="1"/>
          </p:cNvSpPr>
          <p:nvPr>
            <p:ph type="sldNum" sz="quarter" idx="24"/>
          </p:nvPr>
        </p:nvSpPr>
        <p:spPr/>
        <p:txBody>
          <a:bodyPr/>
          <a:lstStyle/>
          <a:p>
            <a:fld id="{1E6235D0-FF99-C045-995D-75C61122D1C1}" type="slidenum">
              <a:rPr lang="de-DE" smtClean="0"/>
              <a:pPr/>
              <a:t>11</a:t>
            </a:fld>
            <a:endParaRPr lang="de-DE" dirty="0"/>
          </a:p>
        </p:txBody>
      </p:sp>
      <p:sp>
        <p:nvSpPr>
          <p:cNvPr id="9" name="Rechteck 8"/>
          <p:cNvSpPr/>
          <p:nvPr/>
        </p:nvSpPr>
        <p:spPr>
          <a:xfrm>
            <a:off x="372955" y="4392081"/>
            <a:ext cx="2675732" cy="230832"/>
          </a:xfrm>
          <a:prstGeom prst="rect">
            <a:avLst/>
          </a:prstGeom>
        </p:spPr>
        <p:txBody>
          <a:bodyPr wrap="none">
            <a:spAutoFit/>
          </a:bodyPr>
          <a:lstStyle/>
          <a:p>
            <a:r>
              <a:rPr lang="de-DE" sz="900" dirty="0"/>
              <a:t>Figures have been rounded. Valid as of: </a:t>
            </a:r>
            <a:r>
              <a:rPr lang="de-DE" sz="900" dirty="0" err="1" smtClean="0"/>
              <a:t>January</a:t>
            </a:r>
            <a:r>
              <a:rPr lang="de-DE" sz="900" dirty="0" smtClean="0"/>
              <a:t> 2022</a:t>
            </a:r>
            <a:endParaRPr lang="de-DE" sz="900" dirty="0"/>
          </a:p>
        </p:txBody>
      </p:sp>
      <p:pic>
        <p:nvPicPr>
          <p:cNvPr id="12" name="Bildplatzhalter 20">
            <a:extLst>
              <a:ext uri="{FF2B5EF4-FFF2-40B4-BE49-F238E27FC236}">
                <a16:creationId xmlns:a16="http://schemas.microsoft.com/office/drawing/2014/main" id="{177212CD-B58C-224C-87C5-FDF23388D18F}"/>
              </a:ext>
            </a:extLst>
          </p:cNvPr>
          <p:cNvPicPr>
            <a:picLocks noChangeAspect="1"/>
          </p:cNvPicPr>
          <p:nvPr/>
        </p:nvPicPr>
        <p:blipFill>
          <a:blip r:embed="rId3"/>
          <a:srcRect/>
          <a:stretch/>
        </p:blipFill>
        <p:spPr>
          <a:xfrm>
            <a:off x="4890523" y="1342227"/>
            <a:ext cx="3880522" cy="2574333"/>
          </a:xfrm>
          <a:prstGeom prst="rect">
            <a:avLst/>
          </a:prstGeom>
        </p:spPr>
      </p:pic>
    </p:spTree>
    <p:extLst>
      <p:ext uri="{BB962C8B-B14F-4D97-AF65-F5344CB8AC3E}">
        <p14:creationId xmlns:p14="http://schemas.microsoft.com/office/powerpoint/2010/main" val="386651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000"/>
                                        <p:tgtEl>
                                          <p:spTgt spid="13"/>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p:bldP spid="2" grpId="0" uiExpand="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dplatzhalter 22"/>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6075139" y="2104133"/>
            <a:ext cx="2647726" cy="1797511"/>
          </a:xfrm>
        </p:spPr>
      </p:pic>
      <p:pic>
        <p:nvPicPr>
          <p:cNvPr id="21" name="Bildplatzhalter 20"/>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3275856" y="2100010"/>
            <a:ext cx="2647726" cy="1805758"/>
          </a:xfrm>
        </p:spPr>
      </p:pic>
      <p:pic>
        <p:nvPicPr>
          <p:cNvPr id="20" name="Bildplatzhalter 19"/>
          <p:cNvPicPr>
            <a:picLocks noGrp="1" noChangeAspect="1"/>
          </p:cNvPicPr>
          <p:nvPr>
            <p:ph type="pic" sz="quarter" idx="19"/>
          </p:nvPr>
        </p:nvPicPr>
        <p:blipFill rotWithShape="1">
          <a:blip r:embed="rId4" cstate="screen">
            <a:extLst>
              <a:ext uri="{28A0092B-C50C-407E-A947-70E740481C1C}">
                <a14:useLocalDpi xmlns:a14="http://schemas.microsoft.com/office/drawing/2010/main"/>
              </a:ext>
            </a:extLst>
          </a:blip>
          <a:srcRect/>
          <a:stretch/>
        </p:blipFill>
        <p:spPr>
          <a:xfrm>
            <a:off x="467544" y="2100010"/>
            <a:ext cx="2647726" cy="1805758"/>
          </a:xfrm>
        </p:spPr>
      </p:pic>
      <p:sp>
        <p:nvSpPr>
          <p:cNvPr id="13" name="Inhaltsplatzhalter 12"/>
          <p:cNvSpPr>
            <a:spLocks noGrp="1"/>
          </p:cNvSpPr>
          <p:nvPr>
            <p:ph idx="20"/>
          </p:nvPr>
        </p:nvSpPr>
        <p:spPr>
          <a:xfrm>
            <a:off x="464105" y="1565836"/>
            <a:ext cx="2651166" cy="285651"/>
          </a:xfrm>
        </p:spPr>
        <p:txBody>
          <a:bodyPr/>
          <a:lstStyle/>
          <a:p>
            <a:pPr marL="196454" indent="-196454">
              <a:buClr>
                <a:srgbClr val="000099"/>
              </a:buClr>
            </a:pPr>
            <a:r>
              <a:rPr lang="de-DE" sz="2000" dirty="0">
                <a:latin typeface="Calibri"/>
                <a:cs typeface="Calibri"/>
              </a:rPr>
              <a:t>Esslingen City Centre</a:t>
            </a:r>
          </a:p>
        </p:txBody>
      </p:sp>
      <p:sp>
        <p:nvSpPr>
          <p:cNvPr id="14" name="Inhaltsplatzhalter 13"/>
          <p:cNvSpPr>
            <a:spLocks noGrp="1"/>
          </p:cNvSpPr>
          <p:nvPr>
            <p:ph idx="21"/>
          </p:nvPr>
        </p:nvSpPr>
        <p:spPr>
          <a:xfrm>
            <a:off x="3283225" y="1565836"/>
            <a:ext cx="2745505" cy="285651"/>
          </a:xfrm>
        </p:spPr>
        <p:txBody>
          <a:bodyPr/>
          <a:lstStyle/>
          <a:p>
            <a:pPr marL="128588" indent="-128588">
              <a:spcBef>
                <a:spcPct val="20000"/>
              </a:spcBef>
              <a:buClr>
                <a:srgbClr val="000099"/>
              </a:buClr>
            </a:pPr>
            <a:r>
              <a:rPr lang="de-DE" sz="2000" dirty="0"/>
              <a:t>Esslingen Flandernstraße</a:t>
            </a:r>
          </a:p>
        </p:txBody>
      </p:sp>
      <p:sp>
        <p:nvSpPr>
          <p:cNvPr id="15" name="Inhaltsplatzhalter 14"/>
          <p:cNvSpPr>
            <a:spLocks noGrp="1"/>
          </p:cNvSpPr>
          <p:nvPr>
            <p:ph idx="22"/>
          </p:nvPr>
        </p:nvSpPr>
        <p:spPr>
          <a:xfrm>
            <a:off x="6084168" y="1565836"/>
            <a:ext cx="2651166" cy="285651"/>
          </a:xfrm>
        </p:spPr>
        <p:txBody>
          <a:bodyPr/>
          <a:lstStyle/>
          <a:p>
            <a:pPr marL="205979" indent="-205979">
              <a:spcBef>
                <a:spcPct val="20000"/>
              </a:spcBef>
              <a:buClr>
                <a:srgbClr val="000099"/>
              </a:buClr>
            </a:pPr>
            <a:r>
              <a:rPr lang="de-DE" sz="2000" dirty="0"/>
              <a:t>Göppingen</a:t>
            </a:r>
          </a:p>
        </p:txBody>
      </p:sp>
      <p:sp>
        <p:nvSpPr>
          <p:cNvPr id="3" name="Datumsplatzhalter 2"/>
          <p:cNvSpPr>
            <a:spLocks noGrp="1"/>
          </p:cNvSpPr>
          <p:nvPr>
            <p:ph type="dt" sz="half" idx="23"/>
          </p:nvPr>
        </p:nvSpPr>
        <p:spPr/>
        <p:txBody>
          <a:bodyPr/>
          <a:lstStyle/>
          <a:p>
            <a:fld id="{3C84A3AA-3FDC-4E0A-9420-0978227F2100}" type="datetime1">
              <a:rPr lang="de-DE" smtClean="0"/>
              <a:t>27.04.2022</a:t>
            </a:fld>
            <a:endParaRPr lang="hr-HR" dirty="0"/>
          </a:p>
        </p:txBody>
      </p:sp>
      <p:sp>
        <p:nvSpPr>
          <p:cNvPr id="4" name="Fußzeilenplatzhalter 3"/>
          <p:cNvSpPr>
            <a:spLocks noGrp="1"/>
          </p:cNvSpPr>
          <p:nvPr>
            <p:ph type="ftr" sz="quarter" idx="24"/>
          </p:nvPr>
        </p:nvSpPr>
        <p:spPr/>
        <p:txBody>
          <a:bodyPr/>
          <a:lstStyle/>
          <a:p>
            <a:r>
              <a:rPr lang="en-GB" smtClean="0"/>
              <a:t>Presentation Exchange Programs Esslingen University, International Office</a:t>
            </a:r>
            <a:endParaRPr lang="de-DE" dirty="0"/>
          </a:p>
        </p:txBody>
      </p:sp>
      <p:sp>
        <p:nvSpPr>
          <p:cNvPr id="5" name="Foliennummernplatzhalter 4"/>
          <p:cNvSpPr>
            <a:spLocks noGrp="1"/>
          </p:cNvSpPr>
          <p:nvPr>
            <p:ph type="sldNum" sz="quarter" idx="25"/>
          </p:nvPr>
        </p:nvSpPr>
        <p:spPr/>
        <p:txBody>
          <a:bodyPr/>
          <a:lstStyle/>
          <a:p>
            <a:fld id="{1E6235D0-FF99-C045-995D-75C61122D1C1}" type="slidenum">
              <a:rPr lang="de-DE" smtClean="0"/>
              <a:pPr/>
              <a:t>12</a:t>
            </a:fld>
            <a:endParaRPr lang="de-DE" dirty="0"/>
          </a:p>
        </p:txBody>
      </p:sp>
      <p:sp>
        <p:nvSpPr>
          <p:cNvPr id="7" name="Titel 6"/>
          <p:cNvSpPr>
            <a:spLocks noGrp="1"/>
          </p:cNvSpPr>
          <p:nvPr>
            <p:ph type="title"/>
          </p:nvPr>
        </p:nvSpPr>
        <p:spPr>
          <a:xfrm>
            <a:off x="457200" y="343562"/>
            <a:ext cx="6781800" cy="313350"/>
          </a:xfrm>
        </p:spPr>
        <p:txBody>
          <a:bodyPr/>
          <a:lstStyle/>
          <a:p>
            <a:r>
              <a:rPr lang="de-DE" dirty="0">
                <a:cs typeface="Calibri"/>
              </a:rPr>
              <a:t>Our locations</a:t>
            </a:r>
            <a:endParaRPr lang="de-DE" dirty="0">
              <a:solidFill>
                <a:schemeClr val="tx2"/>
              </a:solidFill>
              <a:latin typeface="Calibri"/>
              <a:cs typeface="Calibri"/>
            </a:endParaRPr>
          </a:p>
        </p:txBody>
      </p:sp>
    </p:spTree>
    <p:extLst>
      <p:ext uri="{BB962C8B-B14F-4D97-AF65-F5344CB8AC3E}">
        <p14:creationId xmlns:p14="http://schemas.microsoft.com/office/powerpoint/2010/main" val="244646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up)">
                                      <p:cBhvr>
                                        <p:cTn id="15" dur="500"/>
                                        <p:tgtEl>
                                          <p:spTgt spid="14">
                                            <p:txEl>
                                              <p:pRg st="0" end="0"/>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up)">
                                      <p:cBhvr>
                                        <p:cTn id="23" dur="500"/>
                                        <p:tgtEl>
                                          <p:spTgt spid="15">
                                            <p:txEl>
                                              <p:pRg st="0" end="0"/>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1161D28-14EE-AD4A-BF40-1E79E867E7F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9147632" cy="5143503"/>
          </a:xfrm>
          <a:prstGeom prst="rect">
            <a:avLst/>
          </a:prstGeom>
        </p:spPr>
      </p:pic>
      <p:sp>
        <p:nvSpPr>
          <p:cNvPr id="2" name="Inhaltsplatzhalter 1"/>
          <p:cNvSpPr>
            <a:spLocks noGrp="1"/>
          </p:cNvSpPr>
          <p:nvPr>
            <p:ph idx="1"/>
          </p:nvPr>
        </p:nvSpPr>
        <p:spPr>
          <a:xfrm>
            <a:off x="468313" y="2427734"/>
            <a:ext cx="5399831" cy="2295182"/>
          </a:xfrm>
        </p:spPr>
        <p:txBody>
          <a:bodyPr anchor="ctr">
            <a:noAutofit/>
          </a:bodyPr>
          <a:lstStyle/>
          <a:p>
            <a:pPr marL="545906" lvl="2" indent="-267300">
              <a:buSzPct val="100000"/>
            </a:pPr>
            <a:r>
              <a:rPr lang="de-DE" sz="2000" dirty="0">
                <a:solidFill>
                  <a:schemeClr val="bg1"/>
                </a:solidFill>
              </a:rPr>
              <a:t>Computer Science and Engineering</a:t>
            </a:r>
          </a:p>
          <a:p>
            <a:pPr marL="545906" lvl="2" indent="-267300">
              <a:buSzPct val="100000"/>
            </a:pPr>
            <a:r>
              <a:rPr lang="de-DE" sz="2000" dirty="0">
                <a:solidFill>
                  <a:schemeClr val="bg1"/>
                </a:solidFill>
              </a:rPr>
              <a:t>Management and Technology</a:t>
            </a:r>
          </a:p>
          <a:p>
            <a:pPr marL="545906" lvl="2" indent="-267300">
              <a:buSzPct val="100000"/>
            </a:pPr>
            <a:r>
              <a:rPr lang="de-DE" sz="2000" dirty="0">
                <a:solidFill>
                  <a:schemeClr val="bg1"/>
                </a:solidFill>
              </a:rPr>
              <a:t>Mechanical and Systems Engineering</a:t>
            </a:r>
          </a:p>
          <a:p>
            <a:pPr marL="545906" lvl="2" indent="-267300">
              <a:buSzPct val="100000"/>
            </a:pPr>
            <a:r>
              <a:rPr lang="de-DE" sz="2000" dirty="0">
                <a:solidFill>
                  <a:schemeClr val="bg1"/>
                </a:solidFill>
              </a:rPr>
              <a:t>Mobility and Technology</a:t>
            </a:r>
          </a:p>
          <a:p>
            <a:pPr marL="545906" lvl="2" indent="-267300">
              <a:buSzPct val="100000"/>
            </a:pPr>
            <a:r>
              <a:rPr lang="de-DE" sz="2000" dirty="0">
                <a:solidFill>
                  <a:schemeClr val="bg1"/>
                </a:solidFill>
              </a:rPr>
              <a:t>Science, Energy and Building Services</a:t>
            </a:r>
          </a:p>
          <a:p>
            <a:pPr marL="545906" lvl="2" indent="-267300">
              <a:buSzPct val="100000"/>
            </a:pPr>
            <a:r>
              <a:rPr lang="de-DE" sz="2000" dirty="0">
                <a:solidFill>
                  <a:schemeClr val="bg1"/>
                </a:solidFill>
              </a:rPr>
              <a:t>Social Work, Education and Nursing Sciences</a:t>
            </a:r>
          </a:p>
        </p:txBody>
      </p:sp>
      <p:sp>
        <p:nvSpPr>
          <p:cNvPr id="7" name="Titel 6"/>
          <p:cNvSpPr>
            <a:spLocks noGrp="1"/>
          </p:cNvSpPr>
          <p:nvPr>
            <p:ph type="title"/>
          </p:nvPr>
        </p:nvSpPr>
        <p:spPr>
          <a:xfrm>
            <a:off x="457200" y="343562"/>
            <a:ext cx="6781800" cy="313350"/>
          </a:xfrm>
        </p:spPr>
        <p:txBody>
          <a:bodyPr/>
          <a:lstStyle/>
          <a:p>
            <a:r>
              <a:rPr lang="de-DE" dirty="0">
                <a:solidFill>
                  <a:schemeClr val="tx2"/>
                </a:solidFill>
              </a:rPr>
              <a:t>OUR FACULTIES</a:t>
            </a:r>
          </a:p>
        </p:txBody>
      </p:sp>
      <p:sp>
        <p:nvSpPr>
          <p:cNvPr id="3" name="Datumsplatzhalter 2"/>
          <p:cNvSpPr>
            <a:spLocks noGrp="1"/>
          </p:cNvSpPr>
          <p:nvPr>
            <p:ph type="dt" sz="half" idx="20"/>
          </p:nvPr>
        </p:nvSpPr>
        <p:spPr/>
        <p:txBody>
          <a:bodyPr/>
          <a:lstStyle/>
          <a:p>
            <a:fld id="{5DDDB46C-97D1-4F9C-8604-5F84AB80A4FA}" type="datetime1">
              <a:rPr lang="de-DE" smtClean="0">
                <a:solidFill>
                  <a:schemeClr val="bg1"/>
                </a:solidFill>
              </a:rPr>
              <a:t>27.04.2022</a:t>
            </a:fld>
            <a:endParaRPr lang="hr-HR" dirty="0">
              <a:solidFill>
                <a:schemeClr val="bg1"/>
              </a:solidFill>
            </a:endParaRPr>
          </a:p>
        </p:txBody>
      </p:sp>
      <p:sp>
        <p:nvSpPr>
          <p:cNvPr id="4" name="Fußzeilenplatzhalter 3"/>
          <p:cNvSpPr>
            <a:spLocks noGrp="1"/>
          </p:cNvSpPr>
          <p:nvPr>
            <p:ph type="ftr" sz="quarter" idx="21"/>
          </p:nvPr>
        </p:nvSpPr>
        <p:spPr/>
        <p:txBody>
          <a:bodyPr/>
          <a:lstStyle/>
          <a:p>
            <a:r>
              <a:rPr lang="de-DE" smtClean="0">
                <a:solidFill>
                  <a:schemeClr val="bg1"/>
                </a:solidFill>
              </a:rPr>
              <a:t>Presentation Exchange Programs Esslingen University, International Office</a:t>
            </a:r>
            <a:endParaRPr lang="de-DE" dirty="0">
              <a:solidFill>
                <a:schemeClr val="bg1"/>
              </a:solidFill>
            </a:endParaRPr>
          </a:p>
        </p:txBody>
      </p:sp>
      <p:sp>
        <p:nvSpPr>
          <p:cNvPr id="5" name="Foliennummernplatzhalter 4"/>
          <p:cNvSpPr>
            <a:spLocks noGrp="1"/>
          </p:cNvSpPr>
          <p:nvPr>
            <p:ph type="sldNum" sz="quarter" idx="22"/>
          </p:nvPr>
        </p:nvSpPr>
        <p:spPr/>
        <p:txBody>
          <a:bodyPr/>
          <a:lstStyle/>
          <a:p>
            <a:fld id="{1E6235D0-FF99-C045-995D-75C61122D1C1}" type="slidenum">
              <a:rPr lang="de-DE" smtClean="0"/>
              <a:pPr/>
              <a:t>13</a:t>
            </a:fld>
            <a:endParaRPr lang="de-DE" dirty="0"/>
          </a:p>
        </p:txBody>
      </p:sp>
      <p:sp>
        <p:nvSpPr>
          <p:cNvPr id="10" name="Freihandform 9">
            <a:extLst>
              <a:ext uri="{FF2B5EF4-FFF2-40B4-BE49-F238E27FC236}">
                <a16:creationId xmlns:a16="http://schemas.microsoft.com/office/drawing/2014/main" id="{F10CCBAC-E8D4-2242-B983-DB152864D216}"/>
              </a:ext>
            </a:extLst>
          </p:cNvPr>
          <p:cNvSpPr/>
          <p:nvPr/>
        </p:nvSpPr>
        <p:spPr>
          <a:xfrm>
            <a:off x="7520416" y="-3"/>
            <a:ext cx="1619671" cy="5143503"/>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2" name="Bild 25">
            <a:extLst>
              <a:ext uri="{FF2B5EF4-FFF2-40B4-BE49-F238E27FC236}">
                <a16:creationId xmlns:a16="http://schemas.microsoft.com/office/drawing/2014/main" id="{088F7DAF-6DBA-2C4E-B474-C51C0B0265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Tree>
    <p:extLst>
      <p:ext uri="{BB962C8B-B14F-4D97-AF65-F5344CB8AC3E}">
        <p14:creationId xmlns:p14="http://schemas.microsoft.com/office/powerpoint/2010/main" val="339639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ierung 21"/>
          <p:cNvGrpSpPr/>
          <p:nvPr/>
        </p:nvGrpSpPr>
        <p:grpSpPr>
          <a:xfrm>
            <a:off x="351553" y="826294"/>
            <a:ext cx="5444583" cy="3995737"/>
            <a:chOff x="283558" y="1054101"/>
            <a:chExt cx="7259445" cy="5327650"/>
          </a:xfrm>
        </p:grpSpPr>
        <p:grpSp>
          <p:nvGrpSpPr>
            <p:cNvPr id="21" name="Gruppierung 20"/>
            <p:cNvGrpSpPr/>
            <p:nvPr/>
          </p:nvGrpSpPr>
          <p:grpSpPr>
            <a:xfrm>
              <a:off x="455636" y="1054101"/>
              <a:ext cx="7087367" cy="5327650"/>
              <a:chOff x="455636" y="1054101"/>
              <a:chExt cx="7087367" cy="5327650"/>
            </a:xfrm>
          </p:grpSpPr>
          <p:sp>
            <p:nvSpPr>
              <p:cNvPr id="10" name="Inhaltsplatzhalter 7"/>
              <p:cNvSpPr txBox="1">
                <a:spLocks/>
              </p:cNvSpPr>
              <p:nvPr/>
            </p:nvSpPr>
            <p:spPr>
              <a:xfrm>
                <a:off x="455636" y="1054101"/>
                <a:ext cx="7087367" cy="5327650"/>
              </a:xfrm>
              <a:prstGeom prst="rect">
                <a:avLst/>
              </a:prstGeom>
              <a:solidFill>
                <a:srgbClr val="DCDCDC"/>
              </a:solidFill>
            </p:spPr>
            <p:txBody>
              <a:bodyPr>
                <a:noAutofit/>
              </a:bodyPr>
              <a:lstStyle>
                <a:lvl1pPr marL="0" indent="0" algn="l" defTabSz="457200" rtl="0" eaLnBrk="1" latinLnBrk="0" hangingPunct="1">
                  <a:lnSpc>
                    <a:spcPct val="100000"/>
                  </a:lnSpc>
                  <a:spcBef>
                    <a:spcPts val="0"/>
                  </a:spcBef>
                  <a:buSzPct val="90000"/>
                  <a:buFont typeface="Lucida Grande"/>
                  <a:buNone/>
                  <a:defRPr sz="2200" kern="1200">
                    <a:solidFill>
                      <a:srgbClr val="002D58"/>
                    </a:solidFill>
                    <a:latin typeface="+mn-lt"/>
                    <a:ea typeface="+mn-ea"/>
                    <a:cs typeface="+mn-cs"/>
                  </a:defRPr>
                </a:lvl1pPr>
                <a:lvl2pPr marL="342900" indent="-342900"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2pPr>
                <a:lvl3pPr marL="714375" indent="-357188"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3pPr>
                <a:lvl4pPr marL="1073150" indent="-358775"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4pPr>
                <a:lvl5pPr marL="1439863" indent="-366713"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6454" indent="-196454"/>
                <a:endParaRPr lang="de-DE" sz="825" dirty="0">
                  <a:solidFill>
                    <a:schemeClr val="bg1"/>
                  </a:solidFill>
                  <a:latin typeface="Calibri"/>
                  <a:cs typeface="Calibri"/>
                </a:endParaRPr>
              </a:p>
            </p:txBody>
          </p:sp>
          <p:sp>
            <p:nvSpPr>
              <p:cNvPr id="23" name="Inhaltsplatzhalter 7"/>
              <p:cNvSpPr txBox="1">
                <a:spLocks/>
              </p:cNvSpPr>
              <p:nvPr/>
            </p:nvSpPr>
            <p:spPr>
              <a:xfrm>
                <a:off x="597244" y="1207380"/>
                <a:ext cx="4545492" cy="5144914"/>
              </a:xfrm>
              <a:prstGeom prst="rect">
                <a:avLst/>
              </a:prstGeom>
              <a:noFill/>
            </p:spPr>
            <p:txBody>
              <a:bodyPr>
                <a:noAutofit/>
              </a:bodyPr>
              <a:lstStyle>
                <a:lvl1pPr marL="0" indent="0" algn="l" defTabSz="457200" rtl="0" eaLnBrk="1" latinLnBrk="0" hangingPunct="1">
                  <a:lnSpc>
                    <a:spcPct val="100000"/>
                  </a:lnSpc>
                  <a:spcBef>
                    <a:spcPts val="0"/>
                  </a:spcBef>
                  <a:buSzPct val="90000"/>
                  <a:buFont typeface="Lucida Grande"/>
                  <a:buNone/>
                  <a:defRPr sz="2200" kern="1200">
                    <a:solidFill>
                      <a:srgbClr val="002D58"/>
                    </a:solidFill>
                    <a:latin typeface="+mn-lt"/>
                    <a:ea typeface="+mn-ea"/>
                    <a:cs typeface="+mn-cs"/>
                  </a:defRPr>
                </a:lvl1pPr>
                <a:lvl2pPr marL="342900" indent="-342900"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2pPr>
                <a:lvl3pPr marL="714375" indent="-357188"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3pPr>
                <a:lvl4pPr marL="1073150" indent="-358775"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4pPr>
                <a:lvl5pPr marL="1439863" indent="-366713"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0100" indent="-196454">
                  <a:spcAft>
                    <a:spcPts val="300"/>
                  </a:spcAft>
                </a:pPr>
                <a:r>
                  <a:rPr lang="de-DE" sz="2000" dirty="0">
                    <a:cs typeface="Calibri"/>
                  </a:rPr>
                  <a:t>Engineering</a:t>
                </a:r>
                <a:endParaRPr lang="de-DE" sz="600" dirty="0">
                  <a:latin typeface="Calibri"/>
                  <a:cs typeface="Calibri"/>
                </a:endParaRPr>
              </a:p>
              <a:p>
                <a:pPr marL="270000" lvl="1" indent="-267300"/>
                <a:r>
                  <a:rPr lang="en-GB" sz="1050" dirty="0">
                    <a:cs typeface="Calibri"/>
                  </a:rPr>
                  <a:t>Automation Systems and Production Informatics</a:t>
                </a:r>
              </a:p>
              <a:p>
                <a:pPr marL="270000" lvl="1" indent="-267300"/>
                <a:r>
                  <a:rPr lang="en-GB" sz="1050" dirty="0">
                    <a:cs typeface="Calibri"/>
                  </a:rPr>
                  <a:t>Automotive Engineering</a:t>
                </a:r>
              </a:p>
              <a:p>
                <a:pPr marL="270000" lvl="1" indent="-267300"/>
                <a:r>
                  <a:rPr lang="en-GB" sz="1050" dirty="0">
                    <a:cs typeface="Calibri"/>
                  </a:rPr>
                  <a:t>Automotive Systems</a:t>
                </a:r>
              </a:p>
              <a:p>
                <a:pPr marL="270000" lvl="1" indent="-267300"/>
                <a:r>
                  <a:rPr lang="en-GB" sz="1050" dirty="0">
                    <a:cs typeface="Calibri"/>
                  </a:rPr>
                  <a:t>Biotechnology</a:t>
                </a:r>
              </a:p>
              <a:p>
                <a:pPr marL="270000" lvl="1" indent="-267300"/>
                <a:r>
                  <a:rPr lang="en-GB" sz="1050" dirty="0">
                    <a:cs typeface="Calibri"/>
                  </a:rPr>
                  <a:t>Building Services, Energy and Environmental Eng.</a:t>
                </a:r>
              </a:p>
              <a:p>
                <a:pPr marL="270000" lvl="1" indent="-267300"/>
                <a:r>
                  <a:rPr lang="en-GB" sz="1050" dirty="0">
                    <a:solidFill>
                      <a:schemeClr val="tx1"/>
                    </a:solidFill>
                    <a:cs typeface="Calibri"/>
                  </a:rPr>
                  <a:t>Chemical Engineering/Colour and Coatings</a:t>
                </a:r>
              </a:p>
              <a:p>
                <a:pPr marL="270000" lvl="1" indent="-267300"/>
                <a:r>
                  <a:rPr lang="en-GB" sz="1050" dirty="0">
                    <a:solidFill>
                      <a:schemeClr val="tx1"/>
                    </a:solidFill>
                    <a:cs typeface="Calibri"/>
                  </a:rPr>
                  <a:t>Computer Engineering</a:t>
                </a:r>
              </a:p>
              <a:p>
                <a:pPr marL="270000" lvl="1" indent="-267300"/>
                <a:r>
                  <a:rPr lang="en-GB" sz="1050" dirty="0">
                    <a:cs typeface="Calibri"/>
                  </a:rPr>
                  <a:t>Electrical Engineering</a:t>
                </a:r>
              </a:p>
              <a:p>
                <a:pPr marL="270000" lvl="1" indent="-267300"/>
                <a:r>
                  <a:rPr lang="en-GB" sz="1050" dirty="0">
                    <a:cs typeface="Calibri"/>
                  </a:rPr>
                  <a:t>Engineering Education with the specializations:</a:t>
                </a:r>
                <a:r>
                  <a:rPr lang="en-GB" sz="1050" dirty="0">
                    <a:latin typeface="Calibri"/>
                    <a:cs typeface="Calibri"/>
                  </a:rPr>
                  <a:t/>
                </a:r>
                <a:br>
                  <a:rPr lang="en-GB" sz="1050" dirty="0">
                    <a:latin typeface="Calibri"/>
                    <a:cs typeface="Calibri"/>
                  </a:rPr>
                </a:br>
                <a:r>
                  <a:rPr lang="en-GB" sz="1050" dirty="0">
                    <a:latin typeface="Calibri"/>
                    <a:cs typeface="Calibri"/>
                  </a:rPr>
                  <a:t>	</a:t>
                </a:r>
                <a:r>
                  <a:rPr lang="en-GB" sz="900" dirty="0">
                    <a:cs typeface="Calibri"/>
                  </a:rPr>
                  <a:t>Electrical Engineering Automotive Engineering, </a:t>
                </a:r>
                <a:br>
                  <a:rPr lang="en-GB" sz="900" dirty="0">
                    <a:cs typeface="Calibri"/>
                  </a:rPr>
                </a:br>
                <a:r>
                  <a:rPr lang="en-GB" sz="900" dirty="0">
                    <a:cs typeface="Calibri"/>
                  </a:rPr>
                  <a:t>	Computer Sciences, Mechanical Engineering,  </a:t>
                </a:r>
                <a:br>
                  <a:rPr lang="en-GB" sz="900" dirty="0">
                    <a:cs typeface="Calibri"/>
                  </a:rPr>
                </a:br>
                <a:r>
                  <a:rPr lang="en-GB" sz="900" dirty="0">
                    <a:cs typeface="Calibri"/>
                  </a:rPr>
                  <a:t>	Building Services Engineering </a:t>
                </a:r>
              </a:p>
              <a:p>
                <a:pPr marL="270000" lvl="1" indent="-267300"/>
                <a:r>
                  <a:rPr lang="en-GB" sz="1050" dirty="0">
                    <a:cs typeface="Calibri"/>
                  </a:rPr>
                  <a:t>Mechanical Engineering</a:t>
                </a:r>
              </a:p>
              <a:p>
                <a:pPr marL="270000" lvl="1" indent="-267300"/>
                <a:r>
                  <a:rPr lang="en-GB" sz="1050" dirty="0">
                    <a:cs typeface="Calibri"/>
                  </a:rPr>
                  <a:t>Mechatronics</a:t>
                </a:r>
              </a:p>
              <a:p>
                <a:pPr marL="270000" lvl="1" indent="-267300"/>
                <a:r>
                  <a:rPr lang="en-GB" sz="1050" dirty="0"/>
                  <a:t>Natural Sciences &amp; Technology Teacher Training Programme for Secondary and Vocational Education</a:t>
                </a:r>
              </a:p>
              <a:p>
                <a:pPr marL="270000" lvl="1" indent="-267300"/>
                <a:r>
                  <a:rPr lang="en-GB" sz="1050" dirty="0">
                    <a:cs typeface="Calibri"/>
                  </a:rPr>
                  <a:t>Software Engineering and Media Computing</a:t>
                </a:r>
                <a:endParaRPr lang="en-GB" sz="600" dirty="0">
                  <a:latin typeface="Calibri"/>
                  <a:cs typeface="Calibri"/>
                </a:endParaRPr>
              </a:p>
              <a:p>
                <a:pPr marL="2700" lvl="1" indent="0">
                  <a:spcAft>
                    <a:spcPts val="10"/>
                  </a:spcAft>
                  <a:buNone/>
                </a:pPr>
                <a:endParaRPr lang="en-GB" sz="600" dirty="0">
                  <a:latin typeface="Calibri"/>
                  <a:cs typeface="Calibri"/>
                </a:endParaRPr>
              </a:p>
              <a:p>
                <a:pPr indent="271463">
                  <a:spcAft>
                    <a:spcPts val="10"/>
                  </a:spcAft>
                  <a:buClr>
                    <a:srgbClr val="D40032"/>
                  </a:buClr>
                  <a:defRPr/>
                </a:pPr>
                <a:r>
                  <a:rPr lang="en-GB" sz="1400" kern="0" dirty="0">
                    <a:solidFill>
                      <a:schemeClr val="tx1"/>
                    </a:solidFill>
                    <a:cs typeface="Calibri"/>
                  </a:rPr>
                  <a:t>Study Plus Courses</a:t>
                </a:r>
              </a:p>
              <a:p>
                <a:pPr marL="270000" lvl="1" indent="-267300">
                  <a:defRPr/>
                </a:pPr>
                <a:r>
                  <a:rPr lang="en-GB" sz="1050" dirty="0">
                    <a:cs typeface="Calibri"/>
                  </a:rPr>
                  <a:t>E-Mobility Plus</a:t>
                </a:r>
              </a:p>
              <a:p>
                <a:pPr marL="270000" lvl="1" indent="-267300">
                  <a:defRPr/>
                </a:pPr>
                <a:r>
                  <a:rPr lang="en-GB" sz="1050" dirty="0">
                    <a:cs typeface="Calibri"/>
                  </a:rPr>
                  <a:t>Mechatronics Com</a:t>
                </a:r>
              </a:p>
              <a:p>
                <a:pPr marL="270000" lvl="1" indent="-267300">
                  <a:defRPr/>
                </a:pPr>
                <a:r>
                  <a:rPr lang="en-GB" sz="1050" dirty="0">
                    <a:cs typeface="Calibri"/>
                  </a:rPr>
                  <a:t>Mechatronics Plus</a:t>
                </a:r>
                <a:endParaRPr lang="en-GB" sz="900" dirty="0">
                  <a:latin typeface="Calibri"/>
                  <a:cs typeface="Calibri"/>
                </a:endParaRPr>
              </a:p>
              <a:p>
                <a:pPr marL="196454" indent="-196454"/>
                <a:endParaRPr lang="de-DE" sz="825" dirty="0">
                  <a:latin typeface="Calibri"/>
                  <a:cs typeface="Calibri"/>
                </a:endParaRPr>
              </a:p>
            </p:txBody>
          </p:sp>
        </p:grpSp>
        <p:pic>
          <p:nvPicPr>
            <p:cNvPr id="20" name="Bild 19" descr="HE_B_Icon_dunkelblau.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3558" y="1176377"/>
              <a:ext cx="504383" cy="504383"/>
            </a:xfrm>
            <a:prstGeom prst="rect">
              <a:avLst/>
            </a:prstGeom>
          </p:spPr>
        </p:pic>
      </p:grpSp>
      <p:sp>
        <p:nvSpPr>
          <p:cNvPr id="12" name="Titel 11"/>
          <p:cNvSpPr>
            <a:spLocks noGrp="1"/>
          </p:cNvSpPr>
          <p:nvPr>
            <p:ph type="title"/>
          </p:nvPr>
        </p:nvSpPr>
        <p:spPr>
          <a:xfrm>
            <a:off x="457200" y="343562"/>
            <a:ext cx="6781800" cy="313350"/>
          </a:xfrm>
        </p:spPr>
        <p:txBody>
          <a:bodyPr/>
          <a:lstStyle/>
          <a:p>
            <a:r>
              <a:rPr lang="en-GB" dirty="0">
                <a:cs typeface="Calibri"/>
              </a:rPr>
              <a:t>OUR bachelor DEGREE programmes</a:t>
            </a:r>
            <a:endParaRPr lang="de-DE" dirty="0">
              <a:latin typeface="Calibri"/>
              <a:cs typeface="Calibri"/>
            </a:endParaRPr>
          </a:p>
        </p:txBody>
      </p:sp>
      <p:sp>
        <p:nvSpPr>
          <p:cNvPr id="3" name="Datumsplatzhalter 2"/>
          <p:cNvSpPr>
            <a:spLocks noGrp="1"/>
          </p:cNvSpPr>
          <p:nvPr>
            <p:ph type="dt" sz="half" idx="22"/>
          </p:nvPr>
        </p:nvSpPr>
        <p:spPr/>
        <p:txBody>
          <a:bodyPr/>
          <a:lstStyle/>
          <a:p>
            <a:fld id="{CB42D4F3-3706-44ED-BA7D-10353D9004F5}" type="datetime1">
              <a:rPr lang="de-DE" smtClean="0"/>
              <a:t>27.04.2022</a:t>
            </a:fld>
            <a:endParaRPr lang="hr-HR" dirty="0"/>
          </a:p>
        </p:txBody>
      </p:sp>
      <p:sp>
        <p:nvSpPr>
          <p:cNvPr id="4" name="Fußzeilenplatzhalter 3"/>
          <p:cNvSpPr>
            <a:spLocks noGrp="1"/>
          </p:cNvSpPr>
          <p:nvPr>
            <p:ph type="ftr" sz="quarter" idx="23"/>
          </p:nvPr>
        </p:nvSpPr>
        <p:spPr/>
        <p:txBody>
          <a:bodyPr/>
          <a:lstStyle/>
          <a:p>
            <a:r>
              <a:rPr lang="en-GB" smtClean="0"/>
              <a:t>Presentation Exchange Programs Esslingen University, International Office</a:t>
            </a:r>
            <a:endParaRPr lang="de-DE" dirty="0"/>
          </a:p>
        </p:txBody>
      </p:sp>
      <p:sp>
        <p:nvSpPr>
          <p:cNvPr id="5" name="Foliennummernplatzhalter 4"/>
          <p:cNvSpPr>
            <a:spLocks noGrp="1"/>
          </p:cNvSpPr>
          <p:nvPr>
            <p:ph type="sldNum" sz="quarter" idx="24"/>
          </p:nvPr>
        </p:nvSpPr>
        <p:spPr/>
        <p:txBody>
          <a:bodyPr/>
          <a:lstStyle/>
          <a:p>
            <a:fld id="{1E6235D0-FF99-C045-995D-75C61122D1C1}" type="slidenum">
              <a:rPr lang="de-DE" smtClean="0"/>
              <a:pPr/>
              <a:t>14</a:t>
            </a:fld>
            <a:endParaRPr lang="de-DE" dirty="0"/>
          </a:p>
        </p:txBody>
      </p:sp>
      <p:sp>
        <p:nvSpPr>
          <p:cNvPr id="2" name="Textfeld 1">
            <a:extLst>
              <a:ext uri="{FF2B5EF4-FFF2-40B4-BE49-F238E27FC236}">
                <a16:creationId xmlns:a16="http://schemas.microsoft.com/office/drawing/2014/main" id="{61CCA6CA-DCC6-CC49-98CA-F53F01B7A28E}"/>
              </a:ext>
            </a:extLst>
          </p:cNvPr>
          <p:cNvSpPr txBox="1"/>
          <p:nvPr/>
        </p:nvSpPr>
        <p:spPr>
          <a:xfrm>
            <a:off x="8221287" y="2335876"/>
            <a:ext cx="0" cy="0"/>
          </a:xfrm>
          <a:prstGeom prst="rect">
            <a:avLst/>
          </a:prstGeom>
          <a:noFill/>
        </p:spPr>
        <p:txBody>
          <a:bodyPr vert="horz" wrap="none" lIns="0" tIns="46800" rIns="91440" bIns="45720" rtlCol="0" anchor="t">
            <a:noAutofit/>
          </a:bodyPr>
          <a:lstStyle/>
          <a:p>
            <a:pPr>
              <a:lnSpc>
                <a:spcPts val="1000"/>
              </a:lnSpc>
            </a:pPr>
            <a:endParaRPr lang="de-DE" sz="2000" cap="none" baseline="0" dirty="0"/>
          </a:p>
        </p:txBody>
      </p:sp>
      <p:pic>
        <p:nvPicPr>
          <p:cNvPr id="19" name="Grafik 18">
            <a:extLst>
              <a:ext uri="{FF2B5EF4-FFF2-40B4-BE49-F238E27FC236}">
                <a16:creationId xmlns:a16="http://schemas.microsoft.com/office/drawing/2014/main" id="{51DDE11F-38B4-A548-A8FB-5282BCCFADB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779912" y="638365"/>
            <a:ext cx="4392488" cy="4392488"/>
          </a:xfrm>
          <a:prstGeom prst="rect">
            <a:avLst/>
          </a:prstGeom>
          <a:ln>
            <a:noFill/>
          </a:ln>
        </p:spPr>
      </p:pic>
    </p:spTree>
    <p:extLst>
      <p:ext uri="{BB962C8B-B14F-4D97-AF65-F5344CB8AC3E}">
        <p14:creationId xmlns:p14="http://schemas.microsoft.com/office/powerpoint/2010/main" val="158455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1000"/>
                                        <p:tgtEl>
                                          <p:spTgt spid="1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ung 13"/>
          <p:cNvGrpSpPr/>
          <p:nvPr/>
        </p:nvGrpSpPr>
        <p:grpSpPr>
          <a:xfrm>
            <a:off x="332830" y="2619377"/>
            <a:ext cx="4357071" cy="1635548"/>
            <a:chOff x="292321" y="3400918"/>
            <a:chExt cx="5809428" cy="2180731"/>
          </a:xfrm>
        </p:grpSpPr>
        <p:sp>
          <p:nvSpPr>
            <p:cNvPr id="25" name="Inhaltsplatzhalter 7"/>
            <p:cNvSpPr txBox="1">
              <a:spLocks/>
            </p:cNvSpPr>
            <p:nvPr/>
          </p:nvSpPr>
          <p:spPr>
            <a:xfrm>
              <a:off x="455613" y="3400918"/>
              <a:ext cx="5646136" cy="2180731"/>
            </a:xfrm>
            <a:prstGeom prst="rect">
              <a:avLst/>
            </a:prstGeom>
            <a:solidFill>
              <a:srgbClr val="DCDCDC"/>
            </a:solidFill>
          </p:spPr>
          <p:txBody>
            <a:bodyPr>
              <a:noAutofit/>
            </a:bodyPr>
            <a:lstStyle>
              <a:lvl1pPr marL="0" indent="0" algn="l" defTabSz="457200" rtl="0" eaLnBrk="1" latinLnBrk="0" hangingPunct="1">
                <a:lnSpc>
                  <a:spcPct val="100000"/>
                </a:lnSpc>
                <a:spcBef>
                  <a:spcPts val="0"/>
                </a:spcBef>
                <a:buSzPct val="90000"/>
                <a:buFont typeface="Lucida Grande"/>
                <a:buNone/>
                <a:defRPr sz="2200" kern="1200">
                  <a:solidFill>
                    <a:srgbClr val="002D58"/>
                  </a:solidFill>
                  <a:latin typeface="+mn-lt"/>
                  <a:ea typeface="+mn-ea"/>
                  <a:cs typeface="+mn-cs"/>
                </a:defRPr>
              </a:lvl1pPr>
              <a:lvl2pPr marL="342900" indent="-342900"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2pPr>
              <a:lvl3pPr marL="714375" indent="-357188"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3pPr>
              <a:lvl4pPr marL="1073150" indent="-358775"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4pPr>
              <a:lvl5pPr marL="1439863" indent="-366713"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6454" indent="-196454"/>
              <a:endParaRPr lang="de-DE" sz="825" dirty="0">
                <a:solidFill>
                  <a:srgbClr val="00AADC"/>
                </a:solidFill>
                <a:latin typeface="Calibri"/>
                <a:cs typeface="Calibri"/>
              </a:endParaRPr>
            </a:p>
          </p:txBody>
        </p:sp>
        <p:sp>
          <p:nvSpPr>
            <p:cNvPr id="27" name="Inhaltsplatzhalter 7"/>
            <p:cNvSpPr txBox="1">
              <a:spLocks/>
            </p:cNvSpPr>
            <p:nvPr/>
          </p:nvSpPr>
          <p:spPr>
            <a:xfrm>
              <a:off x="622645" y="3547983"/>
              <a:ext cx="3977439" cy="1577694"/>
            </a:xfrm>
            <a:prstGeom prst="rect">
              <a:avLst/>
            </a:prstGeom>
            <a:noFill/>
          </p:spPr>
          <p:txBody>
            <a:bodyPr>
              <a:noAutofit/>
            </a:bodyPr>
            <a:lstStyle>
              <a:lvl1pPr marL="0" indent="0" algn="l" defTabSz="457200" rtl="0" eaLnBrk="1" latinLnBrk="0" hangingPunct="1">
                <a:lnSpc>
                  <a:spcPct val="100000"/>
                </a:lnSpc>
                <a:spcBef>
                  <a:spcPts val="0"/>
                </a:spcBef>
                <a:buSzPct val="90000"/>
                <a:buFont typeface="Lucida Grande"/>
                <a:buNone/>
                <a:defRPr sz="2200" kern="1200">
                  <a:solidFill>
                    <a:srgbClr val="002D58"/>
                  </a:solidFill>
                  <a:latin typeface="+mn-lt"/>
                  <a:ea typeface="+mn-ea"/>
                  <a:cs typeface="+mn-cs"/>
                </a:defRPr>
              </a:lvl1pPr>
              <a:lvl2pPr marL="342900" indent="-342900"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2pPr>
              <a:lvl3pPr marL="714375" indent="-357188"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3pPr>
              <a:lvl4pPr marL="1073150" indent="-358775"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4pPr>
              <a:lvl5pPr marL="1439863" indent="-366713"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0100" indent="-196454">
                <a:spcAft>
                  <a:spcPts val="225"/>
                </a:spcAft>
              </a:pPr>
              <a:r>
                <a:rPr lang="de-DE" sz="2000" dirty="0">
                  <a:solidFill>
                    <a:srgbClr val="D70F3C"/>
                  </a:solidFill>
                  <a:cs typeface="Calibri"/>
                </a:rPr>
                <a:t>Social &amp; Health Sciences</a:t>
              </a:r>
            </a:p>
            <a:p>
              <a:pPr marL="440100" indent="-196454">
                <a:spcAft>
                  <a:spcPts val="225"/>
                </a:spcAft>
              </a:pPr>
              <a:endParaRPr lang="de-DE" sz="825" dirty="0">
                <a:solidFill>
                  <a:schemeClr val="tx1"/>
                </a:solidFill>
                <a:latin typeface="Calibri"/>
                <a:cs typeface="Calibri"/>
              </a:endParaRPr>
            </a:p>
            <a:p>
              <a:pPr marL="270000" lvl="1" indent="-267300">
                <a:buSzPct val="100000"/>
                <a:defRPr/>
              </a:pPr>
              <a:r>
                <a:rPr lang="de-DE" sz="1050" dirty="0">
                  <a:solidFill>
                    <a:schemeClr val="tx1"/>
                  </a:solidFill>
                  <a:cs typeface="Calibri"/>
                </a:rPr>
                <a:t>Early Childhood Education</a:t>
              </a:r>
            </a:p>
            <a:p>
              <a:pPr marL="270000" lvl="1" indent="-267300">
                <a:buSzPct val="100000"/>
                <a:defRPr/>
              </a:pPr>
              <a:r>
                <a:rPr lang="de-DE" sz="1050" dirty="0">
                  <a:solidFill>
                    <a:schemeClr val="tx1"/>
                  </a:solidFill>
                  <a:cs typeface="Calibri"/>
                </a:rPr>
                <a:t>Nursing + professional qualification</a:t>
              </a:r>
            </a:p>
            <a:p>
              <a:pPr marL="270000" lvl="1" indent="-267300">
                <a:buSzPct val="100000"/>
                <a:defRPr/>
              </a:pPr>
              <a:r>
                <a:rPr lang="de-DE" sz="1050" dirty="0">
                  <a:solidFill>
                    <a:schemeClr val="tx1"/>
                  </a:solidFill>
                  <a:cs typeface="Calibri"/>
                </a:rPr>
                <a:t>Nursing Management</a:t>
              </a:r>
            </a:p>
            <a:p>
              <a:pPr marL="270000" lvl="1" indent="-267300">
                <a:buSzPct val="100000"/>
                <a:defRPr/>
              </a:pPr>
              <a:r>
                <a:rPr lang="de-DE" sz="1050" dirty="0">
                  <a:solidFill>
                    <a:schemeClr val="tx1"/>
                  </a:solidFill>
                  <a:cs typeface="Calibri"/>
                </a:rPr>
                <a:t>Nursing Teacher Education</a:t>
              </a:r>
            </a:p>
            <a:p>
              <a:pPr marL="270000" lvl="1" indent="-267300">
                <a:buSzPct val="100000"/>
                <a:defRPr/>
              </a:pPr>
              <a:r>
                <a:rPr lang="de-DE" sz="1050" dirty="0">
                  <a:solidFill>
                    <a:schemeClr val="tx1"/>
                  </a:solidFill>
                  <a:cs typeface="Calibri"/>
                </a:rPr>
                <a:t>Social Work</a:t>
              </a:r>
            </a:p>
            <a:p>
              <a:pPr marL="196454" indent="-196454"/>
              <a:endParaRPr lang="de-DE" sz="825" dirty="0">
                <a:solidFill>
                  <a:schemeClr val="tx1"/>
                </a:solidFill>
                <a:latin typeface="Calibri"/>
                <a:cs typeface="Calibri"/>
              </a:endParaRPr>
            </a:p>
          </p:txBody>
        </p:sp>
        <p:pic>
          <p:nvPicPr>
            <p:cNvPr id="13" name="Bild 12" descr="HE_B_Icon_ro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2321" y="3547983"/>
              <a:ext cx="504383" cy="504383"/>
            </a:xfrm>
            <a:prstGeom prst="rect">
              <a:avLst/>
            </a:prstGeom>
          </p:spPr>
        </p:pic>
      </p:grpSp>
      <p:grpSp>
        <p:nvGrpSpPr>
          <p:cNvPr id="15" name="Gruppierung 14"/>
          <p:cNvGrpSpPr/>
          <p:nvPr/>
        </p:nvGrpSpPr>
        <p:grpSpPr>
          <a:xfrm>
            <a:off x="328067" y="826296"/>
            <a:ext cx="5221302" cy="1640455"/>
            <a:chOff x="285971" y="1101725"/>
            <a:chExt cx="6961735" cy="2187273"/>
          </a:xfrm>
        </p:grpSpPr>
        <p:sp>
          <p:nvSpPr>
            <p:cNvPr id="10" name="Inhaltsplatzhalter 7"/>
            <p:cNvSpPr txBox="1">
              <a:spLocks/>
            </p:cNvSpPr>
            <p:nvPr/>
          </p:nvSpPr>
          <p:spPr>
            <a:xfrm>
              <a:off x="455636" y="1101725"/>
              <a:ext cx="6792070" cy="2187273"/>
            </a:xfrm>
            <a:prstGeom prst="rect">
              <a:avLst/>
            </a:prstGeom>
            <a:solidFill>
              <a:srgbClr val="DCDCDC"/>
            </a:solidFill>
          </p:spPr>
          <p:txBody>
            <a:bodyPr>
              <a:noAutofit/>
            </a:bodyPr>
            <a:lstStyle>
              <a:lvl1pPr marL="0" indent="0" algn="l" defTabSz="457200" rtl="0" eaLnBrk="1" latinLnBrk="0" hangingPunct="1">
                <a:lnSpc>
                  <a:spcPct val="100000"/>
                </a:lnSpc>
                <a:spcBef>
                  <a:spcPts val="0"/>
                </a:spcBef>
                <a:buSzPct val="90000"/>
                <a:buFont typeface="Lucida Grande"/>
                <a:buNone/>
                <a:defRPr sz="2200" kern="1200">
                  <a:solidFill>
                    <a:srgbClr val="002D58"/>
                  </a:solidFill>
                  <a:latin typeface="+mn-lt"/>
                  <a:ea typeface="+mn-ea"/>
                  <a:cs typeface="+mn-cs"/>
                </a:defRPr>
              </a:lvl1pPr>
              <a:lvl2pPr marL="342900" indent="-342900"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2pPr>
              <a:lvl3pPr marL="714375" indent="-357188"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3pPr>
              <a:lvl4pPr marL="1073150" indent="-358775"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4pPr>
              <a:lvl5pPr marL="1439863" indent="-366713"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6454" indent="-196454"/>
              <a:endParaRPr lang="de-DE" sz="825" dirty="0">
                <a:solidFill>
                  <a:srgbClr val="DCDCDC"/>
                </a:solidFill>
                <a:latin typeface="Calibri"/>
                <a:cs typeface="Calibri"/>
              </a:endParaRPr>
            </a:p>
          </p:txBody>
        </p:sp>
        <p:sp>
          <p:nvSpPr>
            <p:cNvPr id="23" name="Inhaltsplatzhalter 7"/>
            <p:cNvSpPr txBox="1">
              <a:spLocks/>
            </p:cNvSpPr>
            <p:nvPr/>
          </p:nvSpPr>
          <p:spPr>
            <a:xfrm>
              <a:off x="622646" y="1263582"/>
              <a:ext cx="3881742" cy="1577693"/>
            </a:xfrm>
            <a:prstGeom prst="rect">
              <a:avLst/>
            </a:prstGeom>
            <a:noFill/>
          </p:spPr>
          <p:txBody>
            <a:bodyPr>
              <a:noAutofit/>
            </a:bodyPr>
            <a:lstStyle>
              <a:lvl1pPr marL="0" indent="0" algn="l" defTabSz="457200" rtl="0" eaLnBrk="1" latinLnBrk="0" hangingPunct="1">
                <a:lnSpc>
                  <a:spcPct val="100000"/>
                </a:lnSpc>
                <a:spcBef>
                  <a:spcPts val="0"/>
                </a:spcBef>
                <a:buSzPct val="90000"/>
                <a:buFont typeface="Lucida Grande"/>
                <a:buNone/>
                <a:defRPr sz="2200" kern="1200">
                  <a:solidFill>
                    <a:srgbClr val="002D58"/>
                  </a:solidFill>
                  <a:latin typeface="+mn-lt"/>
                  <a:ea typeface="+mn-ea"/>
                  <a:cs typeface="+mn-cs"/>
                </a:defRPr>
              </a:lvl1pPr>
              <a:lvl2pPr marL="342900" indent="-342900"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2pPr>
              <a:lvl3pPr marL="714375" indent="-357188"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3pPr>
              <a:lvl4pPr marL="1073150" indent="-358775"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4pPr>
              <a:lvl5pPr marL="1439863" indent="-366713"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0100" indent="-196454">
                <a:spcAft>
                  <a:spcPts val="225"/>
                </a:spcAft>
              </a:pPr>
              <a:r>
                <a:rPr lang="de-DE" sz="2000" dirty="0">
                  <a:solidFill>
                    <a:schemeClr val="accent1"/>
                  </a:solidFill>
                  <a:latin typeface="Calibri"/>
                  <a:cs typeface="Calibri"/>
                </a:rPr>
                <a:t>Business</a:t>
              </a:r>
            </a:p>
            <a:p>
              <a:pPr marL="440100" indent="-196454">
                <a:spcAft>
                  <a:spcPts val="225"/>
                </a:spcAft>
              </a:pPr>
              <a:endParaRPr lang="de-DE" sz="825" dirty="0">
                <a:solidFill>
                  <a:schemeClr val="tx1"/>
                </a:solidFill>
                <a:latin typeface="Calibri"/>
                <a:cs typeface="Calibri"/>
              </a:endParaRPr>
            </a:p>
            <a:p>
              <a:pPr marL="270000" lvl="1" indent="-267300">
                <a:buSzPct val="100000"/>
                <a:defRPr/>
              </a:pPr>
              <a:r>
                <a:rPr lang="de-DE" sz="1050" dirty="0">
                  <a:solidFill>
                    <a:schemeClr val="tx1"/>
                  </a:solidFill>
                  <a:cs typeface="Calibri"/>
                </a:rPr>
                <a:t>Business Information Systems</a:t>
              </a:r>
            </a:p>
            <a:p>
              <a:pPr marL="270000" lvl="1" indent="-267300">
                <a:buSzPct val="100000"/>
                <a:defRPr/>
              </a:pPr>
              <a:r>
                <a:rPr lang="de-DE" sz="1050" dirty="0">
                  <a:solidFill>
                    <a:schemeClr val="tx1"/>
                  </a:solidFill>
                  <a:cs typeface="Calibri"/>
                </a:rPr>
                <a:t>Engineering Management</a:t>
              </a:r>
            </a:p>
            <a:p>
              <a:pPr marL="270000" lvl="1" indent="-267300">
                <a:buSzPct val="100000"/>
                <a:defRPr/>
              </a:pPr>
              <a:r>
                <a:rPr lang="de-DE" sz="1050" dirty="0">
                  <a:solidFill>
                    <a:schemeClr val="tx1"/>
                  </a:solidFill>
                  <a:cs typeface="Calibri"/>
                </a:rPr>
                <a:t>Industrial Management/Automobile Industry </a:t>
              </a:r>
            </a:p>
            <a:p>
              <a:pPr marL="270000" lvl="1" indent="-267300">
                <a:buSzPct val="100000"/>
                <a:defRPr/>
              </a:pPr>
              <a:r>
                <a:rPr lang="de-DE" sz="1050" dirty="0">
                  <a:solidFill>
                    <a:schemeClr val="tx1"/>
                  </a:solidFill>
                  <a:cs typeface="Calibri"/>
                </a:rPr>
                <a:t>International Industrial Management</a:t>
              </a:r>
            </a:p>
            <a:p>
              <a:pPr marL="196454" indent="-196454"/>
              <a:endParaRPr lang="de-DE" sz="825" dirty="0">
                <a:solidFill>
                  <a:schemeClr val="tx1"/>
                </a:solidFill>
                <a:latin typeface="Calibri"/>
                <a:cs typeface="Calibri"/>
              </a:endParaRPr>
            </a:p>
          </p:txBody>
        </p:sp>
        <p:pic>
          <p:nvPicPr>
            <p:cNvPr id="11" name="Bild 10" descr="HE_B_Icon_hellblau.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971" y="1223170"/>
              <a:ext cx="504383" cy="504383"/>
            </a:xfrm>
            <a:prstGeom prst="rect">
              <a:avLst/>
            </a:prstGeom>
          </p:spPr>
        </p:pic>
      </p:grpSp>
      <p:sp>
        <p:nvSpPr>
          <p:cNvPr id="12" name="Titel 11"/>
          <p:cNvSpPr>
            <a:spLocks noGrp="1"/>
          </p:cNvSpPr>
          <p:nvPr>
            <p:ph type="title"/>
          </p:nvPr>
        </p:nvSpPr>
        <p:spPr>
          <a:xfrm>
            <a:off x="457200" y="343562"/>
            <a:ext cx="6781800" cy="313350"/>
          </a:xfrm>
        </p:spPr>
        <p:txBody>
          <a:bodyPr/>
          <a:lstStyle/>
          <a:p>
            <a:r>
              <a:rPr lang="en-GB" dirty="0">
                <a:cs typeface="Calibri"/>
              </a:rPr>
              <a:t>OUR bachelor DEGREE programmes</a:t>
            </a:r>
            <a:endParaRPr lang="de-DE" dirty="0">
              <a:latin typeface="Calibri"/>
              <a:cs typeface="Calibri"/>
            </a:endParaRPr>
          </a:p>
        </p:txBody>
      </p:sp>
      <p:sp>
        <p:nvSpPr>
          <p:cNvPr id="3" name="Datumsplatzhalter 2"/>
          <p:cNvSpPr>
            <a:spLocks noGrp="1"/>
          </p:cNvSpPr>
          <p:nvPr>
            <p:ph type="dt" sz="half" idx="22"/>
          </p:nvPr>
        </p:nvSpPr>
        <p:spPr/>
        <p:txBody>
          <a:bodyPr/>
          <a:lstStyle/>
          <a:p>
            <a:fld id="{5299CA46-F9D3-41BF-A6D5-006B6F5B9A59}" type="datetime1">
              <a:rPr lang="de-DE" smtClean="0"/>
              <a:t>27.04.2022</a:t>
            </a:fld>
            <a:endParaRPr lang="hr-HR" dirty="0"/>
          </a:p>
        </p:txBody>
      </p:sp>
      <p:sp>
        <p:nvSpPr>
          <p:cNvPr id="4" name="Fußzeilenplatzhalter 3"/>
          <p:cNvSpPr>
            <a:spLocks noGrp="1"/>
          </p:cNvSpPr>
          <p:nvPr>
            <p:ph type="ftr" sz="quarter" idx="23"/>
          </p:nvPr>
        </p:nvSpPr>
        <p:spPr/>
        <p:txBody>
          <a:bodyPr/>
          <a:lstStyle/>
          <a:p>
            <a:r>
              <a:rPr lang="en-GB" smtClean="0"/>
              <a:t>Presentation Exchange Programs Esslingen University, International Office</a:t>
            </a:r>
            <a:endParaRPr lang="de-DE" dirty="0"/>
          </a:p>
        </p:txBody>
      </p:sp>
      <p:sp>
        <p:nvSpPr>
          <p:cNvPr id="5" name="Foliennummernplatzhalter 4"/>
          <p:cNvSpPr>
            <a:spLocks noGrp="1"/>
          </p:cNvSpPr>
          <p:nvPr>
            <p:ph type="sldNum" sz="quarter" idx="24"/>
          </p:nvPr>
        </p:nvSpPr>
        <p:spPr/>
        <p:txBody>
          <a:bodyPr/>
          <a:lstStyle/>
          <a:p>
            <a:fld id="{1E6235D0-FF99-C045-995D-75C61122D1C1}" type="slidenum">
              <a:rPr lang="de-DE" smtClean="0"/>
              <a:pPr/>
              <a:t>15</a:t>
            </a:fld>
            <a:endParaRPr lang="de-DE" dirty="0"/>
          </a:p>
        </p:txBody>
      </p:sp>
      <p:pic>
        <p:nvPicPr>
          <p:cNvPr id="16" name="Grafik 15">
            <a:extLst>
              <a:ext uri="{FF2B5EF4-FFF2-40B4-BE49-F238E27FC236}">
                <a16:creationId xmlns:a16="http://schemas.microsoft.com/office/drawing/2014/main" id="{CABC0E05-A2C8-794C-9A90-6925D310555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779912" y="638365"/>
            <a:ext cx="4392488" cy="4392488"/>
          </a:xfrm>
          <a:prstGeom prst="rect">
            <a:avLst/>
          </a:prstGeom>
          <a:ln>
            <a:noFill/>
          </a:ln>
        </p:spPr>
      </p:pic>
    </p:spTree>
    <p:extLst>
      <p:ext uri="{BB962C8B-B14F-4D97-AF65-F5344CB8AC3E}">
        <p14:creationId xmlns:p14="http://schemas.microsoft.com/office/powerpoint/2010/main" val="268718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Inhaltsplatzhalter 7"/>
          <p:cNvSpPr txBox="1">
            <a:spLocks/>
          </p:cNvSpPr>
          <p:nvPr/>
        </p:nvSpPr>
        <p:spPr>
          <a:xfrm>
            <a:off x="468312" y="826294"/>
            <a:ext cx="4823767" cy="2465536"/>
          </a:xfrm>
          <a:prstGeom prst="rect">
            <a:avLst/>
          </a:prstGeom>
          <a:solidFill>
            <a:srgbClr val="DCDCDC"/>
          </a:solidFill>
        </p:spPr>
        <p:txBody>
          <a:bodyPr>
            <a:noAutofit/>
          </a:bodyPr>
          <a:lstStyle>
            <a:lvl1pPr marL="0" indent="0" algn="l" defTabSz="457200" rtl="0" eaLnBrk="1" latinLnBrk="0" hangingPunct="1">
              <a:lnSpc>
                <a:spcPct val="100000"/>
              </a:lnSpc>
              <a:spcBef>
                <a:spcPts val="0"/>
              </a:spcBef>
              <a:buSzPct val="90000"/>
              <a:buFont typeface="Lucida Grande"/>
              <a:buNone/>
              <a:defRPr sz="2200" kern="1200">
                <a:solidFill>
                  <a:srgbClr val="002D58"/>
                </a:solidFill>
                <a:latin typeface="+mn-lt"/>
                <a:ea typeface="+mn-ea"/>
                <a:cs typeface="+mn-cs"/>
              </a:defRPr>
            </a:lvl1pPr>
            <a:lvl2pPr marL="342900" indent="-342900"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2pPr>
            <a:lvl3pPr marL="714375" indent="-357188"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3pPr>
            <a:lvl4pPr marL="1073150" indent="-358775"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4pPr>
            <a:lvl5pPr marL="1439863" indent="-366713"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6454" indent="-196454"/>
            <a:endParaRPr lang="de-DE" sz="825" dirty="0">
              <a:solidFill>
                <a:schemeClr val="bg1"/>
              </a:solidFill>
              <a:latin typeface="Calibri"/>
              <a:cs typeface="Calibri"/>
            </a:endParaRPr>
          </a:p>
        </p:txBody>
      </p:sp>
      <p:sp>
        <p:nvSpPr>
          <p:cNvPr id="12" name="Titel 11"/>
          <p:cNvSpPr>
            <a:spLocks noGrp="1"/>
          </p:cNvSpPr>
          <p:nvPr>
            <p:ph type="title"/>
          </p:nvPr>
        </p:nvSpPr>
        <p:spPr>
          <a:xfrm>
            <a:off x="457200" y="343562"/>
            <a:ext cx="6781800" cy="313350"/>
          </a:xfrm>
        </p:spPr>
        <p:txBody>
          <a:bodyPr/>
          <a:lstStyle/>
          <a:p>
            <a:r>
              <a:rPr lang="en-GB" dirty="0">
                <a:cs typeface="Calibri"/>
              </a:rPr>
              <a:t>OUR Master DEGREE programmes</a:t>
            </a:r>
            <a:endParaRPr lang="de-DE" dirty="0">
              <a:latin typeface="Calibri"/>
              <a:cs typeface="Calibri"/>
            </a:endParaRPr>
          </a:p>
        </p:txBody>
      </p:sp>
      <p:sp>
        <p:nvSpPr>
          <p:cNvPr id="3" name="Datumsplatzhalter 2"/>
          <p:cNvSpPr>
            <a:spLocks noGrp="1"/>
          </p:cNvSpPr>
          <p:nvPr>
            <p:ph type="dt" sz="half" idx="22"/>
          </p:nvPr>
        </p:nvSpPr>
        <p:spPr/>
        <p:txBody>
          <a:bodyPr/>
          <a:lstStyle/>
          <a:p>
            <a:fld id="{535A0CC1-ED0D-4CE4-A904-DA5C7EC34F6F}" type="datetime1">
              <a:rPr lang="de-DE" smtClean="0"/>
              <a:t>27.04.2022</a:t>
            </a:fld>
            <a:endParaRPr lang="hr-HR" dirty="0"/>
          </a:p>
        </p:txBody>
      </p:sp>
      <p:sp>
        <p:nvSpPr>
          <p:cNvPr id="4" name="Fußzeilenplatzhalter 3"/>
          <p:cNvSpPr>
            <a:spLocks noGrp="1"/>
          </p:cNvSpPr>
          <p:nvPr>
            <p:ph type="ftr" sz="quarter" idx="23"/>
          </p:nvPr>
        </p:nvSpPr>
        <p:spPr/>
        <p:txBody>
          <a:bodyPr/>
          <a:lstStyle/>
          <a:p>
            <a:r>
              <a:rPr lang="en-GB" smtClean="0"/>
              <a:t>Presentation Exchange Programs Esslingen University, International Office</a:t>
            </a:r>
            <a:endParaRPr lang="de-DE" dirty="0"/>
          </a:p>
        </p:txBody>
      </p:sp>
      <p:sp>
        <p:nvSpPr>
          <p:cNvPr id="5" name="Foliennummernplatzhalter 4"/>
          <p:cNvSpPr>
            <a:spLocks noGrp="1"/>
          </p:cNvSpPr>
          <p:nvPr>
            <p:ph type="sldNum" sz="quarter" idx="24"/>
          </p:nvPr>
        </p:nvSpPr>
        <p:spPr/>
        <p:txBody>
          <a:bodyPr/>
          <a:lstStyle/>
          <a:p>
            <a:fld id="{1E6235D0-FF99-C045-995D-75C61122D1C1}" type="slidenum">
              <a:rPr lang="de-DE" smtClean="0"/>
              <a:pPr/>
              <a:t>16</a:t>
            </a:fld>
            <a:endParaRPr lang="de-DE" dirty="0"/>
          </a:p>
        </p:txBody>
      </p:sp>
      <p:sp>
        <p:nvSpPr>
          <p:cNvPr id="23" name="Inhaltsplatzhalter 7"/>
          <p:cNvSpPr txBox="1">
            <a:spLocks/>
          </p:cNvSpPr>
          <p:nvPr/>
        </p:nvSpPr>
        <p:spPr>
          <a:xfrm>
            <a:off x="569758" y="939133"/>
            <a:ext cx="3066138" cy="2064666"/>
          </a:xfrm>
          <a:prstGeom prst="rect">
            <a:avLst/>
          </a:prstGeom>
          <a:noFill/>
        </p:spPr>
        <p:txBody>
          <a:bodyPr>
            <a:noAutofit/>
          </a:bodyPr>
          <a:lstStyle>
            <a:lvl1pPr marL="0" indent="0" algn="l" defTabSz="457200" rtl="0" eaLnBrk="1" latinLnBrk="0" hangingPunct="1">
              <a:lnSpc>
                <a:spcPct val="100000"/>
              </a:lnSpc>
              <a:spcBef>
                <a:spcPts val="0"/>
              </a:spcBef>
              <a:buSzPct val="90000"/>
              <a:buFont typeface="Lucida Grande"/>
              <a:buNone/>
              <a:defRPr sz="2200" kern="1200">
                <a:solidFill>
                  <a:srgbClr val="002D58"/>
                </a:solidFill>
                <a:latin typeface="+mn-lt"/>
                <a:ea typeface="+mn-ea"/>
                <a:cs typeface="+mn-cs"/>
              </a:defRPr>
            </a:lvl1pPr>
            <a:lvl2pPr marL="342900" indent="-342900"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2pPr>
            <a:lvl3pPr marL="714375" indent="-357188"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3pPr>
            <a:lvl4pPr marL="1073150" indent="-358775"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4pPr>
            <a:lvl5pPr marL="1439863" indent="-366713"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0100" indent="-196454">
              <a:spcAft>
                <a:spcPts val="225"/>
              </a:spcAft>
            </a:pPr>
            <a:r>
              <a:rPr lang="de-DE" sz="2000" dirty="0">
                <a:cs typeface="Calibri"/>
              </a:rPr>
              <a:t>Engineering</a:t>
            </a:r>
            <a:endParaRPr lang="de-DE" sz="2000" dirty="0">
              <a:latin typeface="Calibri"/>
              <a:cs typeface="Calibri"/>
            </a:endParaRPr>
          </a:p>
          <a:p>
            <a:pPr marL="440100" indent="-196454">
              <a:spcAft>
                <a:spcPts val="225"/>
              </a:spcAft>
            </a:pPr>
            <a:endParaRPr lang="de-DE" sz="825" dirty="0">
              <a:latin typeface="Calibri"/>
              <a:cs typeface="Calibri"/>
            </a:endParaRPr>
          </a:p>
          <a:p>
            <a:pPr marL="270000" lvl="1" indent="-267300"/>
            <a:r>
              <a:rPr lang="de-DE" sz="1050" dirty="0">
                <a:cs typeface="Calibri"/>
              </a:rPr>
              <a:t>Applied Informatics</a:t>
            </a:r>
          </a:p>
          <a:p>
            <a:pPr marL="270000" lvl="1" indent="-267300"/>
            <a:r>
              <a:rPr lang="de-DE" sz="1050" dirty="0">
                <a:cs typeface="Calibri"/>
              </a:rPr>
              <a:t>Applied Surface and Material Sciences</a:t>
            </a:r>
          </a:p>
          <a:p>
            <a:pPr marL="270000" lvl="1" indent="-267300"/>
            <a:r>
              <a:rPr lang="de-DE" sz="1050" dirty="0">
                <a:cs typeface="Calibri"/>
              </a:rPr>
              <a:t>Automotive Engineering</a:t>
            </a:r>
          </a:p>
          <a:p>
            <a:pPr marL="270000" lvl="1" indent="-267300"/>
            <a:r>
              <a:rPr lang="de-DE" sz="1050" dirty="0">
                <a:cs typeface="Calibri"/>
              </a:rPr>
              <a:t>Automotive Systems</a:t>
            </a:r>
          </a:p>
          <a:p>
            <a:pPr marL="270000" lvl="1" indent="-267300"/>
            <a:r>
              <a:rPr lang="de-DE" sz="1050" dirty="0">
                <a:cs typeface="Calibri"/>
              </a:rPr>
              <a:t>Design and Development in Automotive and Mechanical Engineering</a:t>
            </a:r>
          </a:p>
          <a:p>
            <a:pPr marL="270000" lvl="1" indent="-267300"/>
            <a:r>
              <a:rPr lang="de-DE" sz="1050" dirty="0">
                <a:cs typeface="Calibri"/>
              </a:rPr>
              <a:t>Energy Systems and Energy Management</a:t>
            </a:r>
          </a:p>
          <a:p>
            <a:pPr marL="270000" lvl="1" indent="-267300"/>
            <a:r>
              <a:rPr lang="de-DE" sz="1050" dirty="0">
                <a:cs typeface="Calibri"/>
              </a:rPr>
              <a:t>Environmental Protection</a:t>
            </a:r>
          </a:p>
          <a:p>
            <a:pPr marL="270000" lvl="1" indent="-267300"/>
            <a:r>
              <a:rPr lang="de-DE" sz="1050" dirty="0">
                <a:cs typeface="Calibri"/>
              </a:rPr>
              <a:t>Mechatronics/Systems Engineering</a:t>
            </a:r>
          </a:p>
          <a:p>
            <a:pPr marL="270000" lvl="1" indent="-267300"/>
            <a:r>
              <a:rPr lang="de-DE" sz="1050" dirty="0">
                <a:cs typeface="Calibri"/>
              </a:rPr>
              <a:t>Resource Efficiency in Mechanical Engineering</a:t>
            </a:r>
          </a:p>
          <a:p>
            <a:pPr marL="270000" lvl="1" indent="-267300"/>
            <a:endParaRPr lang="de-DE" sz="900" dirty="0">
              <a:cs typeface="Calibri"/>
            </a:endParaRPr>
          </a:p>
          <a:p>
            <a:pPr marL="270000" lvl="1" indent="-267300"/>
            <a:endParaRPr lang="de-DE" sz="900" dirty="0">
              <a:cs typeface="Calibri"/>
            </a:endParaRPr>
          </a:p>
          <a:p>
            <a:pPr marL="2700" lvl="1" indent="0">
              <a:buNone/>
            </a:pPr>
            <a:endParaRPr lang="de-DE" sz="900" dirty="0">
              <a:cs typeface="Calibri"/>
            </a:endParaRPr>
          </a:p>
          <a:p>
            <a:pPr marL="270000" lvl="1" indent="-267300"/>
            <a:endParaRPr lang="de-DE" sz="900" dirty="0">
              <a:cs typeface="Calibri"/>
            </a:endParaRPr>
          </a:p>
        </p:txBody>
      </p:sp>
      <p:pic>
        <p:nvPicPr>
          <p:cNvPr id="11" name="Bild 10" descr="HE_M_Icon_dunkelblau.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514" y="915322"/>
            <a:ext cx="378287" cy="378287"/>
          </a:xfrm>
          <a:prstGeom prst="rect">
            <a:avLst/>
          </a:prstGeom>
        </p:spPr>
      </p:pic>
      <p:pic>
        <p:nvPicPr>
          <p:cNvPr id="13" name="Grafik 12">
            <a:extLst>
              <a:ext uri="{FF2B5EF4-FFF2-40B4-BE49-F238E27FC236}">
                <a16:creationId xmlns:a16="http://schemas.microsoft.com/office/drawing/2014/main" id="{590447E8-6E31-C946-8125-1BEC2EEC80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779912" y="638365"/>
            <a:ext cx="4392488" cy="4392488"/>
          </a:xfrm>
          <a:prstGeom prst="rect">
            <a:avLst/>
          </a:prstGeom>
          <a:ln>
            <a:noFill/>
          </a:ln>
        </p:spPr>
      </p:pic>
    </p:spTree>
    <p:extLst>
      <p:ext uri="{BB962C8B-B14F-4D97-AF65-F5344CB8AC3E}">
        <p14:creationId xmlns:p14="http://schemas.microsoft.com/office/powerpoint/2010/main" val="204267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ung 10"/>
          <p:cNvGrpSpPr/>
          <p:nvPr/>
        </p:nvGrpSpPr>
        <p:grpSpPr>
          <a:xfrm>
            <a:off x="334290" y="826296"/>
            <a:ext cx="5029798" cy="1357238"/>
            <a:chOff x="283903" y="1101725"/>
            <a:chExt cx="6706397" cy="1809650"/>
          </a:xfrm>
        </p:grpSpPr>
        <p:grpSp>
          <p:nvGrpSpPr>
            <p:cNvPr id="28" name="Gruppierung 27"/>
            <p:cNvGrpSpPr/>
            <p:nvPr/>
          </p:nvGrpSpPr>
          <p:grpSpPr>
            <a:xfrm>
              <a:off x="455636" y="1101725"/>
              <a:ext cx="6534664" cy="1809650"/>
              <a:chOff x="455636" y="1101725"/>
              <a:chExt cx="6534664" cy="1809650"/>
            </a:xfrm>
          </p:grpSpPr>
          <p:sp>
            <p:nvSpPr>
              <p:cNvPr id="29" name="Inhaltsplatzhalter 7"/>
              <p:cNvSpPr txBox="1">
                <a:spLocks/>
              </p:cNvSpPr>
              <p:nvPr/>
            </p:nvSpPr>
            <p:spPr>
              <a:xfrm>
                <a:off x="455636" y="1101725"/>
                <a:ext cx="6534664" cy="1809650"/>
              </a:xfrm>
              <a:prstGeom prst="rect">
                <a:avLst/>
              </a:prstGeom>
              <a:solidFill>
                <a:srgbClr val="DCDCDC"/>
              </a:solidFill>
            </p:spPr>
            <p:txBody>
              <a:bodyPr>
                <a:noAutofit/>
              </a:bodyPr>
              <a:lstStyle>
                <a:lvl1pPr marL="0" indent="0" algn="l" defTabSz="457200" rtl="0" eaLnBrk="1" latinLnBrk="0" hangingPunct="1">
                  <a:lnSpc>
                    <a:spcPct val="100000"/>
                  </a:lnSpc>
                  <a:spcBef>
                    <a:spcPts val="0"/>
                  </a:spcBef>
                  <a:buSzPct val="90000"/>
                  <a:buFont typeface="Lucida Grande"/>
                  <a:buNone/>
                  <a:defRPr sz="2200" kern="1200">
                    <a:solidFill>
                      <a:srgbClr val="002D58"/>
                    </a:solidFill>
                    <a:latin typeface="+mn-lt"/>
                    <a:ea typeface="+mn-ea"/>
                    <a:cs typeface="+mn-cs"/>
                  </a:defRPr>
                </a:lvl1pPr>
                <a:lvl2pPr marL="342900" indent="-342900"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2pPr>
                <a:lvl3pPr marL="714375" indent="-357188"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3pPr>
                <a:lvl4pPr marL="1073150" indent="-358775"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4pPr>
                <a:lvl5pPr marL="1439863" indent="-366713"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6454" indent="-196454"/>
                <a:endParaRPr lang="de-DE" sz="825" dirty="0">
                  <a:solidFill>
                    <a:srgbClr val="DCDCDC"/>
                  </a:solidFill>
                  <a:latin typeface="Calibri"/>
                  <a:cs typeface="Calibri"/>
                </a:endParaRPr>
              </a:p>
            </p:txBody>
          </p:sp>
          <p:sp>
            <p:nvSpPr>
              <p:cNvPr id="30" name="Inhaltsplatzhalter 7"/>
              <p:cNvSpPr txBox="1">
                <a:spLocks/>
              </p:cNvSpPr>
              <p:nvPr/>
            </p:nvSpPr>
            <p:spPr>
              <a:xfrm>
                <a:off x="622645" y="1263582"/>
                <a:ext cx="3775366" cy="1577693"/>
              </a:xfrm>
              <a:prstGeom prst="rect">
                <a:avLst/>
              </a:prstGeom>
              <a:noFill/>
            </p:spPr>
            <p:txBody>
              <a:bodyPr>
                <a:noAutofit/>
              </a:bodyPr>
              <a:lstStyle>
                <a:lvl1pPr marL="0" indent="0" algn="l" defTabSz="457200" rtl="0" eaLnBrk="1" latinLnBrk="0" hangingPunct="1">
                  <a:lnSpc>
                    <a:spcPct val="100000"/>
                  </a:lnSpc>
                  <a:spcBef>
                    <a:spcPts val="0"/>
                  </a:spcBef>
                  <a:buSzPct val="90000"/>
                  <a:buFont typeface="Lucida Grande"/>
                  <a:buNone/>
                  <a:defRPr sz="2200" kern="1200">
                    <a:solidFill>
                      <a:srgbClr val="002D58"/>
                    </a:solidFill>
                    <a:latin typeface="+mn-lt"/>
                    <a:ea typeface="+mn-ea"/>
                    <a:cs typeface="+mn-cs"/>
                  </a:defRPr>
                </a:lvl1pPr>
                <a:lvl2pPr marL="342900" indent="-342900"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2pPr>
                <a:lvl3pPr marL="714375" indent="-357188"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3pPr>
                <a:lvl4pPr marL="1073150" indent="-358775"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4pPr>
                <a:lvl5pPr marL="1439863" indent="-366713"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0100" indent="-196454">
                  <a:spcAft>
                    <a:spcPts val="225"/>
                  </a:spcAft>
                </a:pPr>
                <a:r>
                  <a:rPr lang="de-DE" sz="2000" dirty="0">
                    <a:solidFill>
                      <a:schemeClr val="accent1"/>
                    </a:solidFill>
                    <a:latin typeface="Calibri"/>
                    <a:cs typeface="Calibri"/>
                  </a:rPr>
                  <a:t>Business</a:t>
                </a:r>
              </a:p>
              <a:p>
                <a:pPr marL="440100" indent="-196454">
                  <a:spcAft>
                    <a:spcPts val="225"/>
                  </a:spcAft>
                </a:pPr>
                <a:endParaRPr lang="de-DE" sz="825" dirty="0">
                  <a:solidFill>
                    <a:schemeClr val="tx1"/>
                  </a:solidFill>
                  <a:latin typeface="Calibri"/>
                  <a:cs typeface="Calibri"/>
                </a:endParaRPr>
              </a:p>
              <a:p>
                <a:pPr marL="270000" lvl="1" indent="-267300">
                  <a:buSzPct val="100000"/>
                  <a:defRPr/>
                </a:pPr>
                <a:r>
                  <a:rPr lang="de-DE" sz="1050" dirty="0">
                    <a:solidFill>
                      <a:schemeClr val="tx1"/>
                    </a:solidFill>
                    <a:cs typeface="Calibri"/>
                  </a:rPr>
                  <a:t>Innovation Management</a:t>
                </a:r>
              </a:p>
              <a:p>
                <a:pPr marL="270000" lvl="1" indent="-267300">
                  <a:buSzPct val="100000"/>
                  <a:defRPr/>
                </a:pPr>
                <a:r>
                  <a:rPr lang="de-DE" sz="1050" dirty="0">
                    <a:solidFill>
                      <a:schemeClr val="tx1"/>
                    </a:solidFill>
                    <a:cs typeface="Calibri"/>
                  </a:rPr>
                  <a:t>International Industrial Management (MBA)</a:t>
                </a:r>
              </a:p>
              <a:p>
                <a:pPr marL="270000" lvl="1" indent="-267300">
                  <a:buSzPct val="100000"/>
                  <a:defRPr/>
                </a:pPr>
                <a:r>
                  <a:rPr lang="de-DE" sz="1050" dirty="0">
                    <a:solidFill>
                      <a:schemeClr val="tx1"/>
                    </a:solidFill>
                    <a:cs typeface="Calibri"/>
                  </a:rPr>
                  <a:t>Smart Factory – Industry 4.0 </a:t>
                </a:r>
              </a:p>
              <a:p>
                <a:pPr marL="196454" indent="-196454"/>
                <a:endParaRPr lang="de-DE" sz="825" dirty="0">
                  <a:solidFill>
                    <a:schemeClr val="tx1"/>
                  </a:solidFill>
                  <a:latin typeface="Calibri"/>
                  <a:cs typeface="Calibri"/>
                </a:endParaRPr>
              </a:p>
            </p:txBody>
          </p:sp>
        </p:grpSp>
        <p:pic>
          <p:nvPicPr>
            <p:cNvPr id="24" name="Bild 23" descr="HE_M_Icon_hellblau.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3903" y="1224001"/>
              <a:ext cx="504383" cy="504383"/>
            </a:xfrm>
            <a:prstGeom prst="rect">
              <a:avLst/>
            </a:prstGeom>
          </p:spPr>
        </p:pic>
      </p:grpSp>
      <p:sp>
        <p:nvSpPr>
          <p:cNvPr id="12" name="Titel 11"/>
          <p:cNvSpPr>
            <a:spLocks noGrp="1"/>
          </p:cNvSpPr>
          <p:nvPr>
            <p:ph type="title"/>
          </p:nvPr>
        </p:nvSpPr>
        <p:spPr>
          <a:xfrm>
            <a:off x="457200" y="343562"/>
            <a:ext cx="6781800" cy="313350"/>
          </a:xfrm>
        </p:spPr>
        <p:txBody>
          <a:bodyPr/>
          <a:lstStyle/>
          <a:p>
            <a:r>
              <a:rPr lang="en-GB" dirty="0">
                <a:cs typeface="Calibri"/>
              </a:rPr>
              <a:t>OUR Master DEGREE programmes</a:t>
            </a:r>
            <a:endParaRPr lang="de-DE" dirty="0">
              <a:latin typeface="Calibri"/>
              <a:cs typeface="Calibri"/>
            </a:endParaRPr>
          </a:p>
        </p:txBody>
      </p:sp>
      <p:sp>
        <p:nvSpPr>
          <p:cNvPr id="3" name="Datumsplatzhalter 2"/>
          <p:cNvSpPr>
            <a:spLocks noGrp="1"/>
          </p:cNvSpPr>
          <p:nvPr>
            <p:ph type="dt" sz="half" idx="22"/>
          </p:nvPr>
        </p:nvSpPr>
        <p:spPr/>
        <p:txBody>
          <a:bodyPr/>
          <a:lstStyle/>
          <a:p>
            <a:fld id="{2B3C5F0D-FA33-4A3C-9907-CFC340EDABA9}" type="datetime1">
              <a:rPr lang="de-DE" smtClean="0"/>
              <a:t>27.04.2022</a:t>
            </a:fld>
            <a:endParaRPr lang="hr-HR" dirty="0"/>
          </a:p>
        </p:txBody>
      </p:sp>
      <p:sp>
        <p:nvSpPr>
          <p:cNvPr id="4" name="Fußzeilenplatzhalter 3"/>
          <p:cNvSpPr>
            <a:spLocks noGrp="1"/>
          </p:cNvSpPr>
          <p:nvPr>
            <p:ph type="ftr" sz="quarter" idx="23"/>
          </p:nvPr>
        </p:nvSpPr>
        <p:spPr/>
        <p:txBody>
          <a:bodyPr/>
          <a:lstStyle/>
          <a:p>
            <a:r>
              <a:rPr lang="en-GB" smtClean="0"/>
              <a:t>Presentation Exchange Programs Esslingen University, International Office</a:t>
            </a:r>
            <a:endParaRPr lang="de-DE" dirty="0"/>
          </a:p>
        </p:txBody>
      </p:sp>
      <p:sp>
        <p:nvSpPr>
          <p:cNvPr id="5" name="Foliennummernplatzhalter 4"/>
          <p:cNvSpPr>
            <a:spLocks noGrp="1"/>
          </p:cNvSpPr>
          <p:nvPr>
            <p:ph type="sldNum" sz="quarter" idx="24"/>
          </p:nvPr>
        </p:nvSpPr>
        <p:spPr/>
        <p:txBody>
          <a:bodyPr/>
          <a:lstStyle/>
          <a:p>
            <a:fld id="{1E6235D0-FF99-C045-995D-75C61122D1C1}" type="slidenum">
              <a:rPr lang="de-DE" smtClean="0"/>
              <a:pPr/>
              <a:t>17</a:t>
            </a:fld>
            <a:endParaRPr lang="de-DE" dirty="0"/>
          </a:p>
        </p:txBody>
      </p:sp>
      <p:grpSp>
        <p:nvGrpSpPr>
          <p:cNvPr id="13" name="Gruppierung 12"/>
          <p:cNvGrpSpPr/>
          <p:nvPr/>
        </p:nvGrpSpPr>
        <p:grpSpPr>
          <a:xfrm>
            <a:off x="334290" y="2316600"/>
            <a:ext cx="4363403" cy="1648307"/>
            <a:chOff x="283903" y="3469297"/>
            <a:chExt cx="5817870" cy="2197743"/>
          </a:xfrm>
        </p:grpSpPr>
        <p:sp>
          <p:nvSpPr>
            <p:cNvPr id="10" name="Inhaltsplatzhalter 7"/>
            <p:cNvSpPr txBox="1">
              <a:spLocks/>
            </p:cNvSpPr>
            <p:nvPr/>
          </p:nvSpPr>
          <p:spPr>
            <a:xfrm>
              <a:off x="455638" y="3469297"/>
              <a:ext cx="5646135" cy="2197743"/>
            </a:xfrm>
            <a:prstGeom prst="rect">
              <a:avLst/>
            </a:prstGeom>
            <a:solidFill>
              <a:srgbClr val="DCDCDC"/>
            </a:solidFill>
          </p:spPr>
          <p:txBody>
            <a:bodyPr>
              <a:noAutofit/>
            </a:bodyPr>
            <a:lstStyle>
              <a:lvl1pPr marL="0" indent="0" algn="l" defTabSz="457200" rtl="0" eaLnBrk="1" latinLnBrk="0" hangingPunct="1">
                <a:lnSpc>
                  <a:spcPct val="100000"/>
                </a:lnSpc>
                <a:spcBef>
                  <a:spcPts val="0"/>
                </a:spcBef>
                <a:buSzPct val="90000"/>
                <a:buFont typeface="Lucida Grande"/>
                <a:buNone/>
                <a:defRPr sz="2200" kern="1200">
                  <a:solidFill>
                    <a:srgbClr val="002D58"/>
                  </a:solidFill>
                  <a:latin typeface="+mn-lt"/>
                  <a:ea typeface="+mn-ea"/>
                  <a:cs typeface="+mn-cs"/>
                </a:defRPr>
              </a:lvl1pPr>
              <a:lvl2pPr marL="342900" indent="-342900"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2pPr>
              <a:lvl3pPr marL="714375" indent="-357188"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3pPr>
              <a:lvl4pPr marL="1073150" indent="-358775"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4pPr>
              <a:lvl5pPr marL="1439863" indent="-366713"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6454" indent="-196454"/>
              <a:endParaRPr lang="de-DE" sz="825" dirty="0">
                <a:solidFill>
                  <a:schemeClr val="bg1"/>
                </a:solidFill>
                <a:latin typeface="Calibri"/>
                <a:cs typeface="Calibri"/>
              </a:endParaRPr>
            </a:p>
          </p:txBody>
        </p:sp>
        <p:sp>
          <p:nvSpPr>
            <p:cNvPr id="23" name="Inhaltsplatzhalter 7"/>
            <p:cNvSpPr txBox="1">
              <a:spLocks/>
            </p:cNvSpPr>
            <p:nvPr/>
          </p:nvSpPr>
          <p:spPr>
            <a:xfrm>
              <a:off x="622646" y="3633968"/>
              <a:ext cx="4255420" cy="1532299"/>
            </a:xfrm>
            <a:prstGeom prst="rect">
              <a:avLst/>
            </a:prstGeom>
            <a:noFill/>
          </p:spPr>
          <p:txBody>
            <a:bodyPr>
              <a:noAutofit/>
            </a:bodyPr>
            <a:lstStyle>
              <a:lvl1pPr marL="0" indent="0" algn="l" defTabSz="457200" rtl="0" eaLnBrk="1" latinLnBrk="0" hangingPunct="1">
                <a:lnSpc>
                  <a:spcPct val="100000"/>
                </a:lnSpc>
                <a:spcBef>
                  <a:spcPts val="0"/>
                </a:spcBef>
                <a:buSzPct val="90000"/>
                <a:buFont typeface="Lucida Grande"/>
                <a:buNone/>
                <a:defRPr sz="2200" kern="1200">
                  <a:solidFill>
                    <a:srgbClr val="002D58"/>
                  </a:solidFill>
                  <a:latin typeface="+mn-lt"/>
                  <a:ea typeface="+mn-ea"/>
                  <a:cs typeface="+mn-cs"/>
                </a:defRPr>
              </a:lvl1pPr>
              <a:lvl2pPr marL="342900" indent="-342900"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2pPr>
              <a:lvl3pPr marL="714375" indent="-357188"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3pPr>
              <a:lvl4pPr marL="1073150" indent="-358775"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4pPr>
              <a:lvl5pPr marL="1439863" indent="-366713"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0100" indent="-196454">
                <a:spcAft>
                  <a:spcPts val="225"/>
                </a:spcAft>
              </a:pPr>
              <a:r>
                <a:rPr lang="de-DE" sz="2000" dirty="0">
                  <a:solidFill>
                    <a:srgbClr val="D70F3C"/>
                  </a:solidFill>
                  <a:cs typeface="Calibri"/>
                </a:rPr>
                <a:t>Social &amp; Health Sciences</a:t>
              </a:r>
            </a:p>
            <a:p>
              <a:pPr marL="440100" indent="-196454">
                <a:spcAft>
                  <a:spcPts val="225"/>
                </a:spcAft>
              </a:pPr>
              <a:endParaRPr lang="de-DE" sz="825" dirty="0">
                <a:solidFill>
                  <a:schemeClr val="bg1"/>
                </a:solidFill>
                <a:latin typeface="Calibri"/>
                <a:cs typeface="Calibri"/>
              </a:endParaRPr>
            </a:p>
            <a:p>
              <a:pPr marL="270000" lvl="1" indent="-267300">
                <a:buSzPct val="100000"/>
              </a:pPr>
              <a:r>
                <a:rPr lang="de-DE" sz="1050" dirty="0"/>
                <a:t>Applied Socio-Pedagogical Educational Research</a:t>
              </a:r>
            </a:p>
            <a:p>
              <a:pPr marL="270000" lvl="1" indent="-267300">
                <a:buSzPct val="100000"/>
              </a:pPr>
              <a:r>
                <a:rPr lang="de-DE" sz="1050" dirty="0">
                  <a:solidFill>
                    <a:schemeClr val="tx1"/>
                  </a:solidFill>
                </a:rPr>
                <a:t>Nursing Sciences</a:t>
              </a:r>
            </a:p>
            <a:p>
              <a:pPr marL="270000" lvl="1" indent="-267300">
                <a:buSzPct val="100000"/>
              </a:pPr>
              <a:r>
                <a:rPr lang="de-DE" sz="1050" dirty="0">
                  <a:solidFill>
                    <a:schemeClr val="tx1"/>
                  </a:solidFill>
                </a:rPr>
                <a:t>Social Work</a:t>
              </a:r>
            </a:p>
          </p:txBody>
        </p:sp>
        <p:pic>
          <p:nvPicPr>
            <p:cNvPr id="25" name="Bild 24" descr="HE_M_Icon_ro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903" y="3633968"/>
              <a:ext cx="504383" cy="504383"/>
            </a:xfrm>
            <a:prstGeom prst="rect">
              <a:avLst/>
            </a:prstGeom>
          </p:spPr>
        </p:pic>
      </p:grpSp>
      <p:pic>
        <p:nvPicPr>
          <p:cNvPr id="16" name="Grafik 15">
            <a:extLst>
              <a:ext uri="{FF2B5EF4-FFF2-40B4-BE49-F238E27FC236}">
                <a16:creationId xmlns:a16="http://schemas.microsoft.com/office/drawing/2014/main" id="{9866F8CC-C60A-BB49-9A5E-24D41168204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779912" y="638365"/>
            <a:ext cx="4392488" cy="4392488"/>
          </a:xfrm>
          <a:prstGeom prst="rect">
            <a:avLst/>
          </a:prstGeom>
          <a:ln>
            <a:noFill/>
          </a:ln>
        </p:spPr>
      </p:pic>
    </p:spTree>
    <p:extLst>
      <p:ext uri="{BB962C8B-B14F-4D97-AF65-F5344CB8AC3E}">
        <p14:creationId xmlns:p14="http://schemas.microsoft.com/office/powerpoint/2010/main" val="410354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343562"/>
            <a:ext cx="6781800" cy="313350"/>
          </a:xfrm>
        </p:spPr>
        <p:txBody>
          <a:bodyPr/>
          <a:lstStyle/>
          <a:p>
            <a:r>
              <a:rPr lang="de-DE" dirty="0" smtClean="0">
                <a:solidFill>
                  <a:schemeClr val="tx2"/>
                </a:solidFill>
              </a:rPr>
              <a:t>OUR CAMPUS Life</a:t>
            </a:r>
            <a:endParaRPr lang="de-DE" dirty="0">
              <a:solidFill>
                <a:schemeClr val="tx2"/>
              </a:solidFill>
            </a:endParaRPr>
          </a:p>
        </p:txBody>
      </p:sp>
      <p:sp>
        <p:nvSpPr>
          <p:cNvPr id="2" name="Inhaltsplatzhalter 1"/>
          <p:cNvSpPr>
            <a:spLocks noGrp="1"/>
          </p:cNvSpPr>
          <p:nvPr>
            <p:ph sz="quarter" idx="21"/>
          </p:nvPr>
        </p:nvSpPr>
        <p:spPr>
          <a:xfrm>
            <a:off x="463550" y="1186621"/>
            <a:ext cx="6775450" cy="3471518"/>
          </a:xfrm>
        </p:spPr>
        <p:txBody>
          <a:bodyPr>
            <a:normAutofit/>
          </a:bodyPr>
          <a:lstStyle/>
          <a:p>
            <a:pPr indent="-267300">
              <a:buSzPct val="100000"/>
              <a:buFont typeface="Lucida Grande"/>
              <a:buChar char="I"/>
            </a:pPr>
            <a:r>
              <a:rPr lang="de-DE" sz="2000" dirty="0"/>
              <a:t>Successful: Rennstall &amp; E-Stall </a:t>
            </a:r>
            <a:br>
              <a:rPr lang="de-DE" sz="2000" dirty="0"/>
            </a:br>
            <a:r>
              <a:rPr lang="de-DE" sz="2000" dirty="0"/>
              <a:t>     (formula student team) </a:t>
            </a:r>
          </a:p>
          <a:p>
            <a:pPr indent="-267300">
              <a:buSzPct val="100000"/>
              <a:buFont typeface="Lucida Grande"/>
              <a:buChar char="I"/>
            </a:pPr>
            <a:r>
              <a:rPr lang="de-DE" sz="2000" dirty="0" smtClean="0"/>
              <a:t>Active: </a:t>
            </a:r>
            <a:r>
              <a:rPr lang="de-DE" sz="2000" dirty="0"/>
              <a:t>university sport</a:t>
            </a:r>
          </a:p>
          <a:p>
            <a:pPr marL="270000" indent="-267300">
              <a:buSzPct val="100000"/>
              <a:buFont typeface="Lucida Grande"/>
              <a:buChar char="I"/>
            </a:pPr>
            <a:r>
              <a:rPr lang="de-DE" sz="2000" dirty="0"/>
              <a:t>Musical: Pep-Band, </a:t>
            </a:r>
            <a:br>
              <a:rPr lang="de-DE" sz="2000" dirty="0"/>
            </a:br>
            <a:r>
              <a:rPr lang="de-DE" sz="2000" dirty="0"/>
              <a:t>University Orchestra and Choir</a:t>
            </a:r>
          </a:p>
          <a:p>
            <a:pPr marL="270000" indent="-267300">
              <a:buSzPct val="100000"/>
              <a:buFont typeface="Lucida Grande"/>
              <a:buChar char="I"/>
            </a:pPr>
            <a:r>
              <a:rPr lang="de-DE" sz="2000" dirty="0"/>
              <a:t>Lively: open days, fairs, events</a:t>
            </a:r>
          </a:p>
          <a:p>
            <a:pPr indent="-267300">
              <a:buSzPct val="100000"/>
              <a:buFont typeface="Lucida Grande"/>
              <a:buChar char="I"/>
            </a:pPr>
            <a:r>
              <a:rPr lang="de-DE" sz="2000" dirty="0"/>
              <a:t>Special: Kandelmarsch </a:t>
            </a:r>
            <a:br>
              <a:rPr lang="de-DE" sz="2000" dirty="0"/>
            </a:br>
            <a:r>
              <a:rPr lang="de-DE" sz="2000" dirty="0"/>
              <a:t>     (</a:t>
            </a:r>
            <a:r>
              <a:rPr lang="en-GB" sz="2000" dirty="0"/>
              <a:t>Graduates’ parade</a:t>
            </a:r>
            <a:r>
              <a:rPr lang="de-DE" sz="2000" dirty="0"/>
              <a:t>)</a:t>
            </a:r>
          </a:p>
        </p:txBody>
      </p:sp>
      <p:sp>
        <p:nvSpPr>
          <p:cNvPr id="3" name="Datumsplatzhalter 2"/>
          <p:cNvSpPr>
            <a:spLocks noGrp="1"/>
          </p:cNvSpPr>
          <p:nvPr>
            <p:ph type="dt" sz="half" idx="22"/>
          </p:nvPr>
        </p:nvSpPr>
        <p:spPr/>
        <p:txBody>
          <a:bodyPr/>
          <a:lstStyle/>
          <a:p>
            <a:fld id="{E466C176-BB8B-400F-A4A4-33ED34A44E7C}" type="datetime1">
              <a:rPr lang="de-DE" smtClean="0"/>
              <a:t>27.04.2022</a:t>
            </a:fld>
            <a:endParaRPr lang="hr-HR" dirty="0"/>
          </a:p>
        </p:txBody>
      </p:sp>
      <p:sp>
        <p:nvSpPr>
          <p:cNvPr id="4" name="Fußzeilenplatzhalter 3"/>
          <p:cNvSpPr>
            <a:spLocks noGrp="1"/>
          </p:cNvSpPr>
          <p:nvPr>
            <p:ph type="ftr" sz="quarter" idx="23"/>
          </p:nvPr>
        </p:nvSpPr>
        <p:spPr/>
        <p:txBody>
          <a:bodyPr/>
          <a:lstStyle/>
          <a:p>
            <a:r>
              <a:rPr lang="en-GB" smtClean="0"/>
              <a:t>Presentation Exchange Programs Esslingen University, International Office</a:t>
            </a:r>
            <a:endParaRPr lang="de-DE" dirty="0"/>
          </a:p>
        </p:txBody>
      </p:sp>
      <p:sp>
        <p:nvSpPr>
          <p:cNvPr id="5" name="Foliennummernplatzhalter 4"/>
          <p:cNvSpPr>
            <a:spLocks noGrp="1"/>
          </p:cNvSpPr>
          <p:nvPr>
            <p:ph type="sldNum" sz="quarter" idx="24"/>
          </p:nvPr>
        </p:nvSpPr>
        <p:spPr/>
        <p:txBody>
          <a:bodyPr/>
          <a:lstStyle/>
          <a:p>
            <a:fld id="{1E6235D0-FF99-C045-995D-75C61122D1C1}" type="slidenum">
              <a:rPr lang="de-DE" smtClean="0"/>
              <a:pPr/>
              <a:t>18</a:t>
            </a:fld>
            <a:endParaRPr lang="de-DE" dirty="0"/>
          </a:p>
        </p:txBody>
      </p:sp>
      <p:sp>
        <p:nvSpPr>
          <p:cNvPr id="11" name="Rechteck 10"/>
          <p:cNvSpPr/>
          <p:nvPr/>
        </p:nvSpPr>
        <p:spPr>
          <a:xfrm>
            <a:off x="633925" y="3835226"/>
            <a:ext cx="2713939" cy="346249"/>
          </a:xfrm>
          <a:prstGeom prst="rect">
            <a:avLst/>
          </a:prstGeom>
        </p:spPr>
        <p:txBody>
          <a:bodyPr wrap="square">
            <a:spAutoFit/>
          </a:bodyPr>
          <a:lstStyle/>
          <a:p>
            <a:pPr>
              <a:buClr>
                <a:srgbClr val="808080"/>
              </a:buClr>
            </a:pPr>
            <a:r>
              <a:rPr lang="de-DE" sz="1650" dirty="0"/>
              <a:t>Esslingen </a:t>
            </a:r>
            <a:r>
              <a:rPr lang="de-DE" sz="1650" dirty="0" smtClean="0"/>
              <a:t>University.</a:t>
            </a:r>
            <a:endParaRPr lang="de-DE" sz="1650" dirty="0"/>
          </a:p>
        </p:txBody>
      </p:sp>
      <p:sp>
        <p:nvSpPr>
          <p:cNvPr id="13" name="Rechteck 12"/>
          <p:cNvSpPr/>
          <p:nvPr/>
        </p:nvSpPr>
        <p:spPr>
          <a:xfrm>
            <a:off x="634272" y="4199119"/>
            <a:ext cx="2059090" cy="346249"/>
          </a:xfrm>
          <a:prstGeom prst="rect">
            <a:avLst/>
          </a:prstGeom>
        </p:spPr>
        <p:txBody>
          <a:bodyPr wrap="none">
            <a:spAutoFit/>
          </a:bodyPr>
          <a:lstStyle/>
          <a:p>
            <a:pPr>
              <a:buClr>
                <a:srgbClr val="808080"/>
              </a:buClr>
            </a:pPr>
            <a:r>
              <a:rPr lang="de-DE" sz="1650" dirty="0"/>
              <a:t>Multifaceted. Unique.</a:t>
            </a:r>
          </a:p>
        </p:txBody>
      </p:sp>
      <p:sp>
        <p:nvSpPr>
          <p:cNvPr id="10" name="Textfeld 9"/>
          <p:cNvSpPr txBox="1"/>
          <p:nvPr/>
        </p:nvSpPr>
        <p:spPr>
          <a:xfrm>
            <a:off x="4281488" y="3495675"/>
            <a:ext cx="685800" cy="685800"/>
          </a:xfrm>
          <a:prstGeom prst="rect">
            <a:avLst/>
          </a:prstGeom>
          <a:noFill/>
        </p:spPr>
        <p:txBody>
          <a:bodyPr vert="horz" wrap="none" lIns="0" tIns="35100" rIns="68580" bIns="34290" rtlCol="0" anchor="t">
            <a:noAutofit/>
          </a:bodyPr>
          <a:lstStyle/>
          <a:p>
            <a:pPr>
              <a:lnSpc>
                <a:spcPts val="750"/>
              </a:lnSpc>
            </a:pPr>
            <a:endParaRPr lang="de-DE" sz="1500" dirty="0"/>
          </a:p>
        </p:txBody>
      </p:sp>
      <p:sp>
        <p:nvSpPr>
          <p:cNvPr id="22" name="Textfeld 21"/>
          <p:cNvSpPr txBox="1"/>
          <p:nvPr/>
        </p:nvSpPr>
        <p:spPr>
          <a:xfrm>
            <a:off x="4043363" y="3195638"/>
            <a:ext cx="685800" cy="685800"/>
          </a:xfrm>
          <a:prstGeom prst="rect">
            <a:avLst/>
          </a:prstGeom>
          <a:noFill/>
        </p:spPr>
        <p:txBody>
          <a:bodyPr vert="horz" wrap="none" lIns="0" tIns="35100" rIns="68580" bIns="34290" rtlCol="0" anchor="t">
            <a:noAutofit/>
          </a:bodyPr>
          <a:lstStyle/>
          <a:p>
            <a:pPr>
              <a:lnSpc>
                <a:spcPts val="750"/>
              </a:lnSpc>
            </a:pPr>
            <a:endParaRPr lang="de-DE" sz="1500" dirty="0"/>
          </a:p>
        </p:txBody>
      </p:sp>
      <p:sp>
        <p:nvSpPr>
          <p:cNvPr id="23" name="Textfeld 22"/>
          <p:cNvSpPr txBox="1"/>
          <p:nvPr/>
        </p:nvSpPr>
        <p:spPr>
          <a:xfrm>
            <a:off x="7658100" y="1952625"/>
            <a:ext cx="685800" cy="685800"/>
          </a:xfrm>
          <a:prstGeom prst="rect">
            <a:avLst/>
          </a:prstGeom>
          <a:noFill/>
        </p:spPr>
        <p:txBody>
          <a:bodyPr vert="horz" wrap="none" lIns="0" tIns="35100" rIns="68580" bIns="34290" rtlCol="0" anchor="t">
            <a:noAutofit/>
          </a:bodyPr>
          <a:lstStyle/>
          <a:p>
            <a:pPr>
              <a:lnSpc>
                <a:spcPts val="750"/>
              </a:lnSpc>
            </a:pPr>
            <a:endParaRPr lang="de-DE" sz="1500" dirty="0"/>
          </a:p>
        </p:txBody>
      </p:sp>
      <p:pic>
        <p:nvPicPr>
          <p:cNvPr id="8" name="Grafik 7" descr="Ein Bild, das Person, Gruppe, Blasorchester, mehrere enthält.&#10;&#10;Automatisch generierte Beschreibung">
            <a:extLst>
              <a:ext uri="{FF2B5EF4-FFF2-40B4-BE49-F238E27FC236}">
                <a16:creationId xmlns:a16="http://schemas.microsoft.com/office/drawing/2014/main" id="{3EBB405E-3745-A04C-9E1B-256A57831C26}"/>
              </a:ext>
            </a:extLst>
          </p:cNvPr>
          <p:cNvPicPr>
            <a:picLocks noChangeAspect="1"/>
          </p:cNvPicPr>
          <p:nvPr/>
        </p:nvPicPr>
        <p:blipFill>
          <a:blip r:embed="rId2"/>
          <a:stretch>
            <a:fillRect/>
          </a:stretch>
        </p:blipFill>
        <p:spPr>
          <a:xfrm>
            <a:off x="5156027" y="928090"/>
            <a:ext cx="3543300" cy="3810000"/>
          </a:xfrm>
          <a:prstGeom prst="rect">
            <a:avLst/>
          </a:prstGeom>
        </p:spPr>
      </p:pic>
    </p:spTree>
    <p:extLst>
      <p:ext uri="{BB962C8B-B14F-4D97-AF65-F5344CB8AC3E}">
        <p14:creationId xmlns:p14="http://schemas.microsoft.com/office/powerpoint/2010/main" val="216649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Bild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5856" y="-92546"/>
            <a:ext cx="4925207" cy="4830682"/>
          </a:xfrm>
          <a:prstGeom prst="rect">
            <a:avLst/>
          </a:prstGeom>
        </p:spPr>
      </p:pic>
      <p:sp>
        <p:nvSpPr>
          <p:cNvPr id="50" name="Titel 6"/>
          <p:cNvSpPr>
            <a:spLocks noGrp="1"/>
          </p:cNvSpPr>
          <p:nvPr>
            <p:ph type="title"/>
          </p:nvPr>
        </p:nvSpPr>
        <p:spPr>
          <a:xfrm>
            <a:off x="457200" y="343562"/>
            <a:ext cx="6781800" cy="313350"/>
          </a:xfrm>
        </p:spPr>
        <p:txBody>
          <a:bodyPr/>
          <a:lstStyle/>
          <a:p>
            <a:r>
              <a:rPr lang="de-DE" dirty="0">
                <a:solidFill>
                  <a:schemeClr val="tx2"/>
                </a:solidFill>
              </a:rPr>
              <a:t>Esslingen – IN THE CENTRE OF europE</a:t>
            </a:r>
          </a:p>
        </p:txBody>
      </p:sp>
      <p:sp>
        <p:nvSpPr>
          <p:cNvPr id="3" name="Datumsplatzhalter 2"/>
          <p:cNvSpPr>
            <a:spLocks noGrp="1"/>
          </p:cNvSpPr>
          <p:nvPr>
            <p:ph type="dt" sz="half" idx="22"/>
          </p:nvPr>
        </p:nvSpPr>
        <p:spPr/>
        <p:txBody>
          <a:bodyPr/>
          <a:lstStyle/>
          <a:p>
            <a:fld id="{AC3792AB-C3E2-45E0-80D9-196EC02BC85A}" type="datetime1">
              <a:rPr lang="de-DE" smtClean="0"/>
              <a:t>27.04.2022</a:t>
            </a:fld>
            <a:endParaRPr lang="hr-HR" dirty="0"/>
          </a:p>
        </p:txBody>
      </p:sp>
      <p:sp>
        <p:nvSpPr>
          <p:cNvPr id="4" name="Fußzeilenplatzhalter 3"/>
          <p:cNvSpPr>
            <a:spLocks noGrp="1"/>
          </p:cNvSpPr>
          <p:nvPr>
            <p:ph type="ftr" sz="quarter" idx="23"/>
          </p:nvPr>
        </p:nvSpPr>
        <p:spPr/>
        <p:txBody>
          <a:bodyPr/>
          <a:lstStyle/>
          <a:p>
            <a:r>
              <a:rPr lang="en-GB" smtClean="0"/>
              <a:t>Presentation Exchange Programs Esslingen University, International Office</a:t>
            </a:r>
            <a:endParaRPr lang="de-DE" dirty="0"/>
          </a:p>
        </p:txBody>
      </p:sp>
      <p:sp>
        <p:nvSpPr>
          <p:cNvPr id="46" name="Textfeld 45"/>
          <p:cNvSpPr txBox="1"/>
          <p:nvPr/>
        </p:nvSpPr>
        <p:spPr>
          <a:xfrm>
            <a:off x="-898072" y="3537857"/>
            <a:ext cx="685800" cy="685800"/>
          </a:xfrm>
          <a:prstGeom prst="rect">
            <a:avLst/>
          </a:prstGeom>
          <a:noFill/>
        </p:spPr>
        <p:txBody>
          <a:bodyPr vert="horz" wrap="none" lIns="0" tIns="35100" rIns="68580" bIns="34290" rtlCol="0" anchor="t">
            <a:noAutofit/>
          </a:bodyPr>
          <a:lstStyle/>
          <a:p>
            <a:pPr>
              <a:lnSpc>
                <a:spcPts val="750"/>
              </a:lnSpc>
            </a:pPr>
            <a:endParaRPr lang="de-DE" sz="1500" dirty="0"/>
          </a:p>
        </p:txBody>
      </p:sp>
      <p:sp>
        <p:nvSpPr>
          <p:cNvPr id="2" name="Textfeld 1"/>
          <p:cNvSpPr txBox="1"/>
          <p:nvPr/>
        </p:nvSpPr>
        <p:spPr>
          <a:xfrm>
            <a:off x="9543436" y="1843549"/>
            <a:ext cx="685800" cy="685800"/>
          </a:xfrm>
          <a:prstGeom prst="rect">
            <a:avLst/>
          </a:prstGeom>
          <a:noFill/>
        </p:spPr>
        <p:txBody>
          <a:bodyPr vert="horz" wrap="none" lIns="0" tIns="35100" rIns="68580" bIns="34290" rtlCol="0" anchor="t">
            <a:noAutofit/>
          </a:bodyPr>
          <a:lstStyle/>
          <a:p>
            <a:pPr>
              <a:lnSpc>
                <a:spcPts val="750"/>
              </a:lnSpc>
            </a:pPr>
            <a:endParaRPr lang="de-DE" sz="1500" dirty="0"/>
          </a:p>
        </p:txBody>
      </p:sp>
      <p:grpSp>
        <p:nvGrpSpPr>
          <p:cNvPr id="65" name="Gruppierung 64"/>
          <p:cNvGrpSpPr/>
          <p:nvPr/>
        </p:nvGrpSpPr>
        <p:grpSpPr>
          <a:xfrm>
            <a:off x="2618363" y="3025184"/>
            <a:ext cx="1940876" cy="253916"/>
            <a:chOff x="1030334" y="4036766"/>
            <a:chExt cx="2587834" cy="338555"/>
          </a:xfrm>
        </p:grpSpPr>
        <p:sp>
          <p:nvSpPr>
            <p:cNvPr id="12" name="Rechteck 11"/>
            <p:cNvSpPr/>
            <p:nvPr/>
          </p:nvSpPr>
          <p:spPr>
            <a:xfrm>
              <a:off x="1030334" y="4036766"/>
              <a:ext cx="608143" cy="338555"/>
            </a:xfrm>
            <a:prstGeom prst="rect">
              <a:avLst/>
            </a:prstGeom>
          </p:spPr>
          <p:txBody>
            <a:bodyPr wrap="square">
              <a:spAutoFit/>
            </a:bodyPr>
            <a:lstStyle/>
            <a:p>
              <a:pPr algn="r"/>
              <a:r>
                <a:rPr lang="de-DE" sz="1050" dirty="0">
                  <a:latin typeface="Calibri"/>
                  <a:cs typeface="Calibri"/>
                </a:rPr>
                <a:t>Paris</a:t>
              </a:r>
              <a:endParaRPr lang="de-DE" sz="900" dirty="0">
                <a:latin typeface="Calibri"/>
                <a:cs typeface="Calibri"/>
              </a:endParaRPr>
            </a:p>
          </p:txBody>
        </p:sp>
        <p:grpSp>
          <p:nvGrpSpPr>
            <p:cNvPr id="16" name="Gruppierung 15"/>
            <p:cNvGrpSpPr/>
            <p:nvPr/>
          </p:nvGrpSpPr>
          <p:grpSpPr>
            <a:xfrm>
              <a:off x="1695897" y="4170165"/>
              <a:ext cx="1922271" cy="72000"/>
              <a:chOff x="1395801" y="4793119"/>
              <a:chExt cx="1922271" cy="72000"/>
            </a:xfrm>
            <a:solidFill>
              <a:schemeClr val="tx1"/>
            </a:solidFill>
          </p:grpSpPr>
          <p:sp>
            <p:nvSpPr>
              <p:cNvPr id="22" name="Oval 21"/>
              <p:cNvSpPr/>
              <p:nvPr/>
            </p:nvSpPr>
            <p:spPr>
              <a:xfrm>
                <a:off x="3246072" y="4793119"/>
                <a:ext cx="72000" cy="72000"/>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dirty="0"/>
              </a:p>
            </p:txBody>
          </p:sp>
          <p:cxnSp>
            <p:nvCxnSpPr>
              <p:cNvPr id="52" name="Gerade Verbindung 51"/>
              <p:cNvCxnSpPr>
                <a:cxnSpLocks/>
              </p:cNvCxnSpPr>
              <p:nvPr/>
            </p:nvCxnSpPr>
            <p:spPr>
              <a:xfrm flipV="1">
                <a:off x="1395801" y="4833171"/>
                <a:ext cx="1877486" cy="2668"/>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77" name="Gruppierung 76"/>
          <p:cNvGrpSpPr/>
          <p:nvPr/>
        </p:nvGrpSpPr>
        <p:grpSpPr>
          <a:xfrm>
            <a:off x="5479301" y="2580362"/>
            <a:ext cx="2547436" cy="253916"/>
            <a:chOff x="4922815" y="3372457"/>
            <a:chExt cx="3396582" cy="338554"/>
          </a:xfrm>
        </p:grpSpPr>
        <p:sp>
          <p:nvSpPr>
            <p:cNvPr id="25" name="Rechteck 24"/>
            <p:cNvSpPr/>
            <p:nvPr/>
          </p:nvSpPr>
          <p:spPr>
            <a:xfrm>
              <a:off x="7528986" y="3372457"/>
              <a:ext cx="790411" cy="338554"/>
            </a:xfrm>
            <a:prstGeom prst="rect">
              <a:avLst/>
            </a:prstGeom>
          </p:spPr>
          <p:txBody>
            <a:bodyPr wrap="square">
              <a:spAutoFit/>
            </a:bodyPr>
            <a:lstStyle/>
            <a:p>
              <a:r>
                <a:rPr lang="de-DE" sz="1050" dirty="0">
                  <a:latin typeface="Calibri"/>
                  <a:cs typeface="Calibri"/>
                </a:rPr>
                <a:t>Berlin</a:t>
              </a:r>
              <a:endParaRPr lang="de-DE" sz="900" dirty="0">
                <a:latin typeface="Calibri"/>
                <a:cs typeface="Calibri"/>
              </a:endParaRPr>
            </a:p>
          </p:txBody>
        </p:sp>
        <p:grpSp>
          <p:nvGrpSpPr>
            <p:cNvPr id="17" name="Gruppierung 16"/>
            <p:cNvGrpSpPr/>
            <p:nvPr/>
          </p:nvGrpSpPr>
          <p:grpSpPr>
            <a:xfrm>
              <a:off x="4922815" y="3512451"/>
              <a:ext cx="2534682" cy="72000"/>
              <a:chOff x="5020771" y="3902850"/>
              <a:chExt cx="2534682" cy="72000"/>
            </a:xfrm>
            <a:solidFill>
              <a:schemeClr val="tx1"/>
            </a:solidFill>
          </p:grpSpPr>
          <p:sp>
            <p:nvSpPr>
              <p:cNvPr id="26" name="Oval 25"/>
              <p:cNvSpPr/>
              <p:nvPr/>
            </p:nvSpPr>
            <p:spPr>
              <a:xfrm>
                <a:off x="5020771" y="3902850"/>
                <a:ext cx="72000" cy="72000"/>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dirty="0"/>
              </a:p>
            </p:txBody>
          </p:sp>
          <p:cxnSp>
            <p:nvCxnSpPr>
              <p:cNvPr id="56" name="Gerade Verbindung 55"/>
              <p:cNvCxnSpPr>
                <a:cxnSpLocks/>
              </p:cNvCxnSpPr>
              <p:nvPr/>
            </p:nvCxnSpPr>
            <p:spPr>
              <a:xfrm>
                <a:off x="5091891" y="3937531"/>
                <a:ext cx="2463562" cy="0"/>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78" name="Gruppierung 77"/>
          <p:cNvGrpSpPr/>
          <p:nvPr/>
        </p:nvGrpSpPr>
        <p:grpSpPr>
          <a:xfrm>
            <a:off x="5375337" y="3089193"/>
            <a:ext cx="2905391" cy="253916"/>
            <a:chOff x="4725059" y="4211544"/>
            <a:chExt cx="3873855" cy="338554"/>
          </a:xfrm>
        </p:grpSpPr>
        <p:sp>
          <p:nvSpPr>
            <p:cNvPr id="27" name="Rechteck 26"/>
            <p:cNvSpPr/>
            <p:nvPr/>
          </p:nvSpPr>
          <p:spPr>
            <a:xfrm>
              <a:off x="7527128" y="4211544"/>
              <a:ext cx="1071786" cy="338554"/>
            </a:xfrm>
            <a:prstGeom prst="rect">
              <a:avLst/>
            </a:prstGeom>
          </p:spPr>
          <p:txBody>
            <a:bodyPr wrap="square">
              <a:spAutoFit/>
            </a:bodyPr>
            <a:lstStyle/>
            <a:p>
              <a:r>
                <a:rPr lang="de-DE" sz="1050" dirty="0">
                  <a:latin typeface="Calibri"/>
                  <a:cs typeface="Calibri"/>
                </a:rPr>
                <a:t>Munich</a:t>
              </a:r>
            </a:p>
          </p:txBody>
        </p:sp>
        <p:grpSp>
          <p:nvGrpSpPr>
            <p:cNvPr id="18" name="Gruppierung 17"/>
            <p:cNvGrpSpPr/>
            <p:nvPr/>
          </p:nvGrpSpPr>
          <p:grpSpPr>
            <a:xfrm>
              <a:off x="4725059" y="4347588"/>
              <a:ext cx="2732432" cy="72000"/>
              <a:chOff x="4864882" y="4991448"/>
              <a:chExt cx="2732432" cy="72000"/>
            </a:xfrm>
            <a:solidFill>
              <a:schemeClr val="tx1"/>
            </a:solidFill>
          </p:grpSpPr>
          <p:sp>
            <p:nvSpPr>
              <p:cNvPr id="28" name="Oval 27"/>
              <p:cNvSpPr/>
              <p:nvPr/>
            </p:nvSpPr>
            <p:spPr>
              <a:xfrm>
                <a:off x="4864882" y="4991448"/>
                <a:ext cx="72000" cy="72000"/>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dirty="0"/>
              </a:p>
            </p:txBody>
          </p:sp>
          <p:cxnSp>
            <p:nvCxnSpPr>
              <p:cNvPr id="57" name="Gerade Verbindung 56"/>
              <p:cNvCxnSpPr>
                <a:cxnSpLocks/>
              </p:cNvCxnSpPr>
              <p:nvPr/>
            </p:nvCxnSpPr>
            <p:spPr>
              <a:xfrm rot="5400000" flipH="1" flipV="1">
                <a:off x="6251899" y="3693743"/>
                <a:ext cx="19853" cy="2670976"/>
              </a:xfrm>
              <a:prstGeom prst="bentConnector4">
                <a:avLst>
                  <a:gd name="adj1" fmla="val 66749"/>
                  <a:gd name="adj2" fmla="val 50197"/>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66" name="Gruppierung 65"/>
          <p:cNvGrpSpPr/>
          <p:nvPr/>
        </p:nvGrpSpPr>
        <p:grpSpPr>
          <a:xfrm>
            <a:off x="2321406" y="3152142"/>
            <a:ext cx="2833335" cy="410928"/>
            <a:chOff x="712284" y="4202853"/>
            <a:chExt cx="3777782" cy="547904"/>
          </a:xfrm>
        </p:grpSpPr>
        <p:sp>
          <p:nvSpPr>
            <p:cNvPr id="29" name="Rechteck 28"/>
            <p:cNvSpPr/>
            <p:nvPr/>
          </p:nvSpPr>
          <p:spPr>
            <a:xfrm>
              <a:off x="712284" y="4412202"/>
              <a:ext cx="914401" cy="338555"/>
            </a:xfrm>
            <a:prstGeom prst="rect">
              <a:avLst/>
            </a:prstGeom>
          </p:spPr>
          <p:txBody>
            <a:bodyPr wrap="square">
              <a:spAutoFit/>
            </a:bodyPr>
            <a:lstStyle/>
            <a:p>
              <a:pPr algn="r"/>
              <a:r>
                <a:rPr lang="de-DE" sz="1050" dirty="0">
                  <a:latin typeface="Calibri"/>
                  <a:cs typeface="Calibri"/>
                </a:rPr>
                <a:t>Stuttgart</a:t>
              </a:r>
            </a:p>
          </p:txBody>
        </p:sp>
        <p:sp>
          <p:nvSpPr>
            <p:cNvPr id="62" name="Oval 61"/>
            <p:cNvSpPr/>
            <p:nvPr/>
          </p:nvSpPr>
          <p:spPr>
            <a:xfrm>
              <a:off x="4418066" y="4202853"/>
              <a:ext cx="72000" cy="720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dirty="0"/>
            </a:p>
          </p:txBody>
        </p:sp>
        <p:cxnSp>
          <p:nvCxnSpPr>
            <p:cNvPr id="63" name="Gerade Verbindung 62"/>
            <p:cNvCxnSpPr>
              <a:cxnSpLocks/>
              <a:endCxn id="62" idx="4"/>
            </p:cNvCxnSpPr>
            <p:nvPr/>
          </p:nvCxnSpPr>
          <p:spPr>
            <a:xfrm flipV="1">
              <a:off x="1685943" y="4274853"/>
              <a:ext cx="2768123" cy="306627"/>
            </a:xfrm>
            <a:prstGeom prst="bentConnector2">
              <a:avLst/>
            </a:prstGeom>
            <a:solidFill>
              <a:schemeClr val="tx1"/>
            </a:solidFill>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82" name="Gruppierung 81"/>
          <p:cNvGrpSpPr/>
          <p:nvPr/>
        </p:nvGrpSpPr>
        <p:grpSpPr>
          <a:xfrm>
            <a:off x="3923928" y="1580775"/>
            <a:ext cx="1260981" cy="1635376"/>
            <a:chOff x="2848982" y="2107700"/>
            <a:chExt cx="1681308" cy="2180502"/>
          </a:xfrm>
        </p:grpSpPr>
        <p:grpSp>
          <p:nvGrpSpPr>
            <p:cNvPr id="19" name="Gruppierung 18"/>
            <p:cNvGrpSpPr/>
            <p:nvPr/>
          </p:nvGrpSpPr>
          <p:grpSpPr>
            <a:xfrm>
              <a:off x="4458290" y="2110223"/>
              <a:ext cx="72000" cy="2177979"/>
              <a:chOff x="4573699" y="2727189"/>
              <a:chExt cx="72000" cy="2177979"/>
            </a:xfrm>
          </p:grpSpPr>
          <p:sp>
            <p:nvSpPr>
              <p:cNvPr id="30" name="Oval 29"/>
              <p:cNvSpPr/>
              <p:nvPr/>
            </p:nvSpPr>
            <p:spPr>
              <a:xfrm>
                <a:off x="4573699" y="4833168"/>
                <a:ext cx="72000" cy="72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dirty="0"/>
              </a:p>
            </p:txBody>
          </p:sp>
          <p:cxnSp>
            <p:nvCxnSpPr>
              <p:cNvPr id="59" name="Gerade Verbindung 58"/>
              <p:cNvCxnSpPr>
                <a:cxnSpLocks/>
              </p:cNvCxnSpPr>
              <p:nvPr/>
            </p:nvCxnSpPr>
            <p:spPr>
              <a:xfrm flipH="1" flipV="1">
                <a:off x="4614615" y="2727189"/>
                <a:ext cx="1" cy="2129514"/>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sp>
          <p:nvSpPr>
            <p:cNvPr id="53" name="Textfeld 69"/>
            <p:cNvSpPr txBox="1">
              <a:spLocks noChangeArrowheads="1"/>
            </p:cNvSpPr>
            <p:nvPr/>
          </p:nvSpPr>
          <p:spPr bwMode="auto">
            <a:xfrm>
              <a:off x="2848982" y="2107700"/>
              <a:ext cx="1610517" cy="1015663"/>
            </a:xfrm>
            <a:prstGeom prst="rect">
              <a:avLst/>
            </a:prstGeom>
            <a:solidFill>
              <a:schemeClr val="tx2"/>
            </a:solidFill>
            <a:ln>
              <a:noFill/>
              <a:headEnd/>
              <a:tailEnd/>
            </a:ln>
          </p:spPr>
          <p:style>
            <a:lnRef idx="2">
              <a:schemeClr val="accent6"/>
            </a:lnRef>
            <a:fillRef idx="1">
              <a:schemeClr val="lt1"/>
            </a:fillRef>
            <a:effectRef idx="0">
              <a:schemeClr val="accent6"/>
            </a:effectRef>
            <a:fontRef idx="minor">
              <a:schemeClr val="dk1"/>
            </a:fontRef>
          </p:style>
          <p:txBody>
            <a:bodyPr wrap="square" anchor="ctr" anchorCtr="1">
              <a:spAutoFit/>
            </a:bodyPr>
            <a:lstStyle>
              <a:lvl1pPr>
                <a:defRPr sz="2200">
                  <a:solidFill>
                    <a:schemeClr val="tx1"/>
                  </a:solidFill>
                  <a:latin typeface="Verdana" charset="0"/>
                  <a:ea typeface="ヒラギノ角ゴ Pro W3" charset="0"/>
                </a:defRPr>
              </a:lvl1pPr>
              <a:lvl2pPr marL="742950">
                <a:defRPr sz="2000">
                  <a:solidFill>
                    <a:schemeClr val="tx1"/>
                  </a:solidFill>
                  <a:latin typeface="Verdana" charset="0"/>
                  <a:ea typeface="ヒラギノ角ゴ Pro W3" charset="0"/>
                </a:defRPr>
              </a:lvl2pPr>
              <a:lvl3pPr marL="1143000">
                <a:defRPr>
                  <a:solidFill>
                    <a:schemeClr val="tx1"/>
                  </a:solidFill>
                  <a:latin typeface="Verdana" charset="0"/>
                  <a:ea typeface="ヒラギノ角ゴ Pro W3" charset="0"/>
                </a:defRPr>
              </a:lvl3pPr>
              <a:lvl4pPr marL="1600200">
                <a:defRPr sz="1600">
                  <a:solidFill>
                    <a:schemeClr val="tx1"/>
                  </a:solidFill>
                  <a:latin typeface="Verdana" charset="0"/>
                  <a:ea typeface="ヒラギノ角ゴ Pro W3" charset="0"/>
                </a:defRPr>
              </a:lvl4pPr>
              <a:lvl5pPr marL="2057400">
                <a:defRPr sz="1600">
                  <a:solidFill>
                    <a:schemeClr val="tx1"/>
                  </a:solidFill>
                  <a:latin typeface="Verdana" charset="0"/>
                  <a:ea typeface="ヒラギノ角ゴ Pro W3" charset="0"/>
                </a:defRPr>
              </a:lvl5pPr>
              <a:lvl6pPr marL="2514600" eaLnBrk="0" hangingPunct="0">
                <a:buFont typeface="Verdana" charset="0"/>
                <a:defRPr sz="1600">
                  <a:solidFill>
                    <a:schemeClr val="tx1"/>
                  </a:solidFill>
                  <a:latin typeface="Verdana" charset="0"/>
                  <a:ea typeface="ヒラギノ角ゴ Pro W3" charset="0"/>
                </a:defRPr>
              </a:lvl6pPr>
              <a:lvl7pPr marL="2971800" eaLnBrk="0" hangingPunct="0">
                <a:buFont typeface="Verdana" charset="0"/>
                <a:defRPr sz="1600">
                  <a:solidFill>
                    <a:schemeClr val="tx1"/>
                  </a:solidFill>
                  <a:latin typeface="Verdana" charset="0"/>
                  <a:ea typeface="ヒラギノ角ゴ Pro W3" charset="0"/>
                </a:defRPr>
              </a:lvl7pPr>
              <a:lvl8pPr marL="3429000" eaLnBrk="0" hangingPunct="0">
                <a:buFont typeface="Verdana" charset="0"/>
                <a:defRPr sz="1600">
                  <a:solidFill>
                    <a:schemeClr val="tx1"/>
                  </a:solidFill>
                  <a:latin typeface="Verdana" charset="0"/>
                  <a:ea typeface="ヒラギノ角ゴ Pro W3" charset="0"/>
                </a:defRPr>
              </a:lvl8pPr>
              <a:lvl9pPr marL="3886200" eaLnBrk="0" hangingPunct="0">
                <a:buFont typeface="Verdana" charset="0"/>
                <a:defRPr sz="1600">
                  <a:solidFill>
                    <a:schemeClr val="tx1"/>
                  </a:solidFill>
                  <a:latin typeface="Verdana" charset="0"/>
                  <a:ea typeface="ヒラギノ角ゴ Pro W3" charset="0"/>
                </a:defRPr>
              </a:lvl9pPr>
            </a:lstStyle>
            <a:p>
              <a:r>
                <a:rPr lang="de-DE" sz="1200" b="1" dirty="0">
                  <a:solidFill>
                    <a:schemeClr val="bg1"/>
                  </a:solidFill>
                  <a:latin typeface="Calibri"/>
                  <a:cs typeface="Calibri"/>
                </a:rPr>
                <a:t>ESSLINGEN</a:t>
              </a:r>
              <a:endParaRPr lang="de-DE" sz="900" b="1" dirty="0">
                <a:solidFill>
                  <a:schemeClr val="bg1"/>
                </a:solidFill>
                <a:latin typeface="Calibri"/>
                <a:cs typeface="Calibri"/>
              </a:endParaRPr>
            </a:p>
            <a:p>
              <a:r>
                <a:rPr lang="de-DE" sz="1050" dirty="0">
                  <a:solidFill>
                    <a:schemeClr val="bg1"/>
                  </a:solidFill>
                  <a:latin typeface="Calibri Light"/>
                  <a:cs typeface="Calibri Light"/>
                </a:rPr>
                <a:t>City Centre</a:t>
              </a:r>
            </a:p>
            <a:p>
              <a:r>
                <a:rPr lang="de-DE" sz="1050" dirty="0">
                  <a:solidFill>
                    <a:schemeClr val="bg1"/>
                  </a:solidFill>
                  <a:latin typeface="Calibri Light"/>
                  <a:cs typeface="Calibri Light"/>
                </a:rPr>
                <a:t>Hilltop Campus, (Flandernstraße)</a:t>
              </a:r>
            </a:p>
          </p:txBody>
        </p:sp>
      </p:grpSp>
      <p:grpSp>
        <p:nvGrpSpPr>
          <p:cNvPr id="83" name="Gruppierung 82"/>
          <p:cNvGrpSpPr/>
          <p:nvPr/>
        </p:nvGrpSpPr>
        <p:grpSpPr>
          <a:xfrm>
            <a:off x="5175386" y="1582667"/>
            <a:ext cx="1300183" cy="1643476"/>
            <a:chOff x="4517591" y="2110223"/>
            <a:chExt cx="1733576" cy="2191301"/>
          </a:xfrm>
        </p:grpSpPr>
        <p:grpSp>
          <p:nvGrpSpPr>
            <p:cNvPr id="21" name="Gruppierung 20"/>
            <p:cNvGrpSpPr/>
            <p:nvPr/>
          </p:nvGrpSpPr>
          <p:grpSpPr>
            <a:xfrm>
              <a:off x="4517591" y="2110223"/>
              <a:ext cx="72233" cy="2191301"/>
              <a:chOff x="4674382" y="2700046"/>
              <a:chExt cx="72233" cy="2191301"/>
            </a:xfrm>
          </p:grpSpPr>
          <p:sp>
            <p:nvSpPr>
              <p:cNvPr id="33" name="Oval 32"/>
              <p:cNvSpPr/>
              <p:nvPr/>
            </p:nvSpPr>
            <p:spPr>
              <a:xfrm>
                <a:off x="4674382" y="4819347"/>
                <a:ext cx="72000" cy="72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dirty="0"/>
              </a:p>
            </p:txBody>
          </p:sp>
          <p:cxnSp>
            <p:nvCxnSpPr>
              <p:cNvPr id="60" name="Gerade Verbindung 59"/>
              <p:cNvCxnSpPr>
                <a:cxnSpLocks/>
              </p:cNvCxnSpPr>
              <p:nvPr/>
            </p:nvCxnSpPr>
            <p:spPr>
              <a:xfrm flipV="1">
                <a:off x="4714291" y="2700046"/>
                <a:ext cx="32324" cy="2134245"/>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sp>
          <p:nvSpPr>
            <p:cNvPr id="54" name="Textfeld 69"/>
            <p:cNvSpPr txBox="1">
              <a:spLocks noChangeArrowheads="1"/>
            </p:cNvSpPr>
            <p:nvPr/>
          </p:nvSpPr>
          <p:spPr bwMode="auto">
            <a:xfrm>
              <a:off x="4648116" y="2111400"/>
              <a:ext cx="1603051" cy="369332"/>
            </a:xfrm>
            <a:prstGeom prst="rect">
              <a:avLst/>
            </a:prstGeom>
            <a:solidFill>
              <a:schemeClr val="tx2"/>
            </a:solidFill>
            <a:ln>
              <a:noFill/>
              <a:headEnd/>
              <a:tailEnd/>
            </a:ln>
          </p:spPr>
          <p:style>
            <a:lnRef idx="2">
              <a:schemeClr val="accent6"/>
            </a:lnRef>
            <a:fillRef idx="1">
              <a:schemeClr val="lt1"/>
            </a:fillRef>
            <a:effectRef idx="0">
              <a:schemeClr val="accent6"/>
            </a:effectRef>
            <a:fontRef idx="minor">
              <a:schemeClr val="dk1"/>
            </a:fontRef>
          </p:style>
          <p:txBody>
            <a:bodyPr wrap="square" anchor="ctr" anchorCtr="1">
              <a:spAutoFit/>
            </a:bodyPr>
            <a:lstStyle>
              <a:lvl1pPr>
                <a:defRPr sz="2200">
                  <a:solidFill>
                    <a:schemeClr val="tx1"/>
                  </a:solidFill>
                  <a:latin typeface="Verdana" charset="0"/>
                  <a:ea typeface="ヒラギノ角ゴ Pro W3" charset="0"/>
                </a:defRPr>
              </a:lvl1pPr>
              <a:lvl2pPr marL="742950">
                <a:defRPr sz="2000">
                  <a:solidFill>
                    <a:schemeClr val="tx1"/>
                  </a:solidFill>
                  <a:latin typeface="Verdana" charset="0"/>
                  <a:ea typeface="ヒラギノ角ゴ Pro W3" charset="0"/>
                </a:defRPr>
              </a:lvl2pPr>
              <a:lvl3pPr marL="1143000">
                <a:defRPr>
                  <a:solidFill>
                    <a:schemeClr val="tx1"/>
                  </a:solidFill>
                  <a:latin typeface="Verdana" charset="0"/>
                  <a:ea typeface="ヒラギノ角ゴ Pro W3" charset="0"/>
                </a:defRPr>
              </a:lvl3pPr>
              <a:lvl4pPr marL="1600200">
                <a:defRPr sz="1600">
                  <a:solidFill>
                    <a:schemeClr val="tx1"/>
                  </a:solidFill>
                  <a:latin typeface="Verdana" charset="0"/>
                  <a:ea typeface="ヒラギノ角ゴ Pro W3" charset="0"/>
                </a:defRPr>
              </a:lvl4pPr>
              <a:lvl5pPr marL="2057400">
                <a:defRPr sz="1600">
                  <a:solidFill>
                    <a:schemeClr val="tx1"/>
                  </a:solidFill>
                  <a:latin typeface="Verdana" charset="0"/>
                  <a:ea typeface="ヒラギノ角ゴ Pro W3" charset="0"/>
                </a:defRPr>
              </a:lvl5pPr>
              <a:lvl6pPr marL="2514600" eaLnBrk="0" hangingPunct="0">
                <a:buFont typeface="Verdana" charset="0"/>
                <a:defRPr sz="1600">
                  <a:solidFill>
                    <a:schemeClr val="tx1"/>
                  </a:solidFill>
                  <a:latin typeface="Verdana" charset="0"/>
                  <a:ea typeface="ヒラギノ角ゴ Pro W3" charset="0"/>
                </a:defRPr>
              </a:lvl6pPr>
              <a:lvl7pPr marL="2971800" eaLnBrk="0" hangingPunct="0">
                <a:buFont typeface="Verdana" charset="0"/>
                <a:defRPr sz="1600">
                  <a:solidFill>
                    <a:schemeClr val="tx1"/>
                  </a:solidFill>
                  <a:latin typeface="Verdana" charset="0"/>
                  <a:ea typeface="ヒラギノ角ゴ Pro W3" charset="0"/>
                </a:defRPr>
              </a:lvl7pPr>
              <a:lvl8pPr marL="3429000" eaLnBrk="0" hangingPunct="0">
                <a:buFont typeface="Verdana" charset="0"/>
                <a:defRPr sz="1600">
                  <a:solidFill>
                    <a:schemeClr val="tx1"/>
                  </a:solidFill>
                  <a:latin typeface="Verdana" charset="0"/>
                  <a:ea typeface="ヒラギノ角ゴ Pro W3" charset="0"/>
                </a:defRPr>
              </a:lvl8pPr>
              <a:lvl9pPr marL="3886200" eaLnBrk="0" hangingPunct="0">
                <a:buFont typeface="Verdana" charset="0"/>
                <a:defRPr sz="1600">
                  <a:solidFill>
                    <a:schemeClr val="tx1"/>
                  </a:solidFill>
                  <a:latin typeface="Verdana" charset="0"/>
                  <a:ea typeface="ヒラギノ角ゴ Pro W3" charset="0"/>
                </a:defRPr>
              </a:lvl9pPr>
            </a:lstStyle>
            <a:p>
              <a:r>
                <a:rPr lang="de-DE" sz="1200" b="1" dirty="0">
                  <a:solidFill>
                    <a:schemeClr val="bg1"/>
                  </a:solidFill>
                  <a:latin typeface="Calibri"/>
                  <a:cs typeface="Calibri"/>
                </a:rPr>
                <a:t>GÖPPINGEN</a:t>
              </a:r>
              <a:endParaRPr lang="de-DE" sz="900" b="1" dirty="0">
                <a:solidFill>
                  <a:schemeClr val="bg1"/>
                </a:solidFill>
                <a:latin typeface="Calibri"/>
                <a:cs typeface="Calibri"/>
              </a:endParaRPr>
            </a:p>
          </p:txBody>
        </p:sp>
      </p:grpSp>
      <p:sp>
        <p:nvSpPr>
          <p:cNvPr id="13" name="Textfeld 12"/>
          <p:cNvSpPr txBox="1"/>
          <p:nvPr/>
        </p:nvSpPr>
        <p:spPr>
          <a:xfrm>
            <a:off x="862013" y="185738"/>
            <a:ext cx="685800" cy="685800"/>
          </a:xfrm>
          <a:prstGeom prst="rect">
            <a:avLst/>
          </a:prstGeom>
          <a:noFill/>
        </p:spPr>
        <p:txBody>
          <a:bodyPr vert="horz" wrap="none" lIns="0" tIns="35100" rIns="68580" bIns="34290" rtlCol="0" anchor="t">
            <a:noAutofit/>
          </a:bodyPr>
          <a:lstStyle/>
          <a:p>
            <a:pPr>
              <a:lnSpc>
                <a:spcPts val="750"/>
              </a:lnSpc>
            </a:pPr>
            <a:endParaRPr lang="de-DE" sz="1500" dirty="0"/>
          </a:p>
        </p:txBody>
      </p:sp>
      <p:grpSp>
        <p:nvGrpSpPr>
          <p:cNvPr id="49" name="Gruppierung 48"/>
          <p:cNvGrpSpPr/>
          <p:nvPr/>
        </p:nvGrpSpPr>
        <p:grpSpPr>
          <a:xfrm>
            <a:off x="2439760" y="2701728"/>
            <a:ext cx="1894105" cy="253916"/>
            <a:chOff x="858716" y="3474490"/>
            <a:chExt cx="2525474" cy="338555"/>
          </a:xfrm>
        </p:grpSpPr>
        <p:sp>
          <p:nvSpPr>
            <p:cNvPr id="23" name="Rechteck 22"/>
            <p:cNvSpPr/>
            <p:nvPr/>
          </p:nvSpPr>
          <p:spPr>
            <a:xfrm>
              <a:off x="858716" y="3474490"/>
              <a:ext cx="791071" cy="338555"/>
            </a:xfrm>
            <a:prstGeom prst="rect">
              <a:avLst/>
            </a:prstGeom>
          </p:spPr>
          <p:txBody>
            <a:bodyPr wrap="square">
              <a:spAutoFit/>
            </a:bodyPr>
            <a:lstStyle/>
            <a:p>
              <a:pPr algn="r"/>
              <a:r>
                <a:rPr lang="de-DE" sz="1050" dirty="0">
                  <a:latin typeface="Calibri"/>
                  <a:cs typeface="Calibri"/>
                </a:rPr>
                <a:t>London</a:t>
              </a:r>
              <a:endParaRPr lang="de-DE" sz="900" dirty="0">
                <a:latin typeface="Calibri"/>
                <a:cs typeface="Calibri"/>
              </a:endParaRPr>
            </a:p>
          </p:txBody>
        </p:sp>
        <p:grpSp>
          <p:nvGrpSpPr>
            <p:cNvPr id="51" name="Gruppierung 50"/>
            <p:cNvGrpSpPr/>
            <p:nvPr/>
          </p:nvGrpSpPr>
          <p:grpSpPr>
            <a:xfrm>
              <a:off x="1695896" y="3611173"/>
              <a:ext cx="1688294" cy="72000"/>
              <a:chOff x="1629778" y="4793119"/>
              <a:chExt cx="1688294" cy="72000"/>
            </a:xfrm>
            <a:solidFill>
              <a:schemeClr val="tx1"/>
            </a:solidFill>
          </p:grpSpPr>
          <p:sp>
            <p:nvSpPr>
              <p:cNvPr id="58" name="Oval 57"/>
              <p:cNvSpPr/>
              <p:nvPr/>
            </p:nvSpPr>
            <p:spPr>
              <a:xfrm>
                <a:off x="3246072" y="4793119"/>
                <a:ext cx="72000" cy="72000"/>
              </a:xfrm>
              <a:prstGeom prst="ellipse">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dirty="0"/>
              </a:p>
            </p:txBody>
          </p:sp>
          <p:cxnSp>
            <p:nvCxnSpPr>
              <p:cNvPr id="64" name="Gerade Verbindung 63"/>
              <p:cNvCxnSpPr>
                <a:cxnSpLocks/>
              </p:cNvCxnSpPr>
              <p:nvPr/>
            </p:nvCxnSpPr>
            <p:spPr>
              <a:xfrm>
                <a:off x="1629778" y="4833170"/>
                <a:ext cx="1643509" cy="0"/>
              </a:xfrm>
              <a:prstGeom prst="line">
                <a:avLst/>
              </a:prstGeom>
              <a:grpFill/>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8" name="Gruppierung 7"/>
          <p:cNvGrpSpPr/>
          <p:nvPr/>
        </p:nvGrpSpPr>
        <p:grpSpPr>
          <a:xfrm>
            <a:off x="468313" y="1585974"/>
            <a:ext cx="1773859" cy="1710496"/>
            <a:chOff x="463755" y="1166421"/>
            <a:chExt cx="2365145" cy="2280662"/>
          </a:xfrm>
        </p:grpSpPr>
        <p:sp>
          <p:nvSpPr>
            <p:cNvPr id="35" name="Rechteck 34"/>
            <p:cNvSpPr/>
            <p:nvPr/>
          </p:nvSpPr>
          <p:spPr>
            <a:xfrm>
              <a:off x="463755" y="1166421"/>
              <a:ext cx="2339381" cy="22806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dirty="0"/>
            </a:p>
          </p:txBody>
        </p:sp>
        <p:sp>
          <p:nvSpPr>
            <p:cNvPr id="36" name="Rechteck 35"/>
            <p:cNvSpPr/>
            <p:nvPr/>
          </p:nvSpPr>
          <p:spPr>
            <a:xfrm>
              <a:off x="551952" y="1180678"/>
              <a:ext cx="1183497" cy="2094078"/>
            </a:xfrm>
            <a:prstGeom prst="rect">
              <a:avLst/>
            </a:prstGeom>
          </p:spPr>
          <p:txBody>
            <a:bodyPr wrap="square" tIns="0" bIns="0">
              <a:spAutoFit/>
            </a:bodyPr>
            <a:lstStyle/>
            <a:p>
              <a:pPr>
                <a:lnSpc>
                  <a:spcPct val="200000"/>
                </a:lnSpc>
              </a:pPr>
              <a:r>
                <a:rPr lang="de-DE" sz="1050" dirty="0">
                  <a:solidFill>
                    <a:schemeClr val="bg1"/>
                  </a:solidFill>
                  <a:latin typeface="Calibri"/>
                  <a:cs typeface="Calibri"/>
                </a:rPr>
                <a:t>STUTTGART</a:t>
              </a:r>
            </a:p>
            <a:p>
              <a:pPr>
                <a:lnSpc>
                  <a:spcPct val="200000"/>
                </a:lnSpc>
              </a:pPr>
              <a:r>
                <a:rPr lang="de-DE" sz="1050" dirty="0">
                  <a:solidFill>
                    <a:schemeClr val="bg1"/>
                  </a:solidFill>
                  <a:latin typeface="Calibri"/>
                  <a:cs typeface="Calibri"/>
                </a:rPr>
                <a:t>MUNICH</a:t>
              </a:r>
            </a:p>
            <a:p>
              <a:pPr>
                <a:lnSpc>
                  <a:spcPct val="200000"/>
                </a:lnSpc>
              </a:pPr>
              <a:r>
                <a:rPr lang="de-DE" sz="1050" dirty="0">
                  <a:solidFill>
                    <a:schemeClr val="bg1"/>
                  </a:solidFill>
                  <a:latin typeface="Calibri"/>
                  <a:cs typeface="Calibri"/>
                </a:rPr>
                <a:t>BERLIN</a:t>
              </a:r>
            </a:p>
            <a:p>
              <a:pPr>
                <a:lnSpc>
                  <a:spcPct val="200000"/>
                </a:lnSpc>
              </a:pPr>
              <a:r>
                <a:rPr lang="de-DE" sz="1050" dirty="0">
                  <a:solidFill>
                    <a:schemeClr val="bg1"/>
                  </a:solidFill>
                  <a:latin typeface="Calibri"/>
                  <a:cs typeface="Calibri"/>
                </a:rPr>
                <a:t>LONDON</a:t>
              </a:r>
            </a:p>
            <a:p>
              <a:pPr>
                <a:lnSpc>
                  <a:spcPct val="200000"/>
                </a:lnSpc>
              </a:pPr>
              <a:r>
                <a:rPr lang="de-DE" sz="1050" dirty="0">
                  <a:solidFill>
                    <a:schemeClr val="bg1"/>
                  </a:solidFill>
                  <a:latin typeface="Calibri"/>
                  <a:cs typeface="Calibri"/>
                </a:rPr>
                <a:t>PARIS</a:t>
              </a:r>
            </a:p>
          </p:txBody>
        </p:sp>
        <p:sp>
          <p:nvSpPr>
            <p:cNvPr id="43" name="Rechteck 42"/>
            <p:cNvSpPr/>
            <p:nvPr/>
          </p:nvSpPr>
          <p:spPr>
            <a:xfrm>
              <a:off x="1998900" y="1180678"/>
              <a:ext cx="830000" cy="2094078"/>
            </a:xfrm>
            <a:prstGeom prst="rect">
              <a:avLst/>
            </a:prstGeom>
          </p:spPr>
          <p:txBody>
            <a:bodyPr wrap="square" tIns="0" bIns="0">
              <a:spAutoFit/>
            </a:bodyPr>
            <a:lstStyle/>
            <a:p>
              <a:pPr>
                <a:lnSpc>
                  <a:spcPct val="200000"/>
                </a:lnSpc>
              </a:pPr>
              <a:r>
                <a:rPr lang="de-DE" sz="1050" dirty="0">
                  <a:solidFill>
                    <a:schemeClr val="bg1"/>
                  </a:solidFill>
                  <a:latin typeface="Calibri Light"/>
                  <a:cs typeface="Calibri Light"/>
                </a:rPr>
                <a:t>20 min.</a:t>
              </a:r>
            </a:p>
            <a:p>
              <a:pPr>
                <a:lnSpc>
                  <a:spcPct val="200000"/>
                </a:lnSpc>
              </a:pPr>
              <a:r>
                <a:rPr lang="de-DE" sz="1050" dirty="0">
                  <a:solidFill>
                    <a:schemeClr val="bg1"/>
                  </a:solidFill>
                  <a:latin typeface="Calibri Light"/>
                  <a:cs typeface="Calibri Light"/>
                </a:rPr>
                <a:t>2.5 h</a:t>
              </a:r>
            </a:p>
            <a:p>
              <a:pPr>
                <a:lnSpc>
                  <a:spcPct val="200000"/>
                </a:lnSpc>
              </a:pPr>
              <a:r>
                <a:rPr lang="de-DE" sz="1050" dirty="0">
                  <a:solidFill>
                    <a:schemeClr val="bg1"/>
                  </a:solidFill>
                  <a:latin typeface="Calibri Light"/>
                  <a:cs typeface="Calibri Light"/>
                </a:rPr>
                <a:t>1 h </a:t>
              </a:r>
            </a:p>
            <a:p>
              <a:pPr>
                <a:lnSpc>
                  <a:spcPct val="200000"/>
                </a:lnSpc>
              </a:pPr>
              <a:r>
                <a:rPr lang="de-DE" sz="1050" dirty="0">
                  <a:solidFill>
                    <a:schemeClr val="bg1"/>
                  </a:solidFill>
                  <a:latin typeface="Calibri Light"/>
                  <a:cs typeface="Calibri Light"/>
                </a:rPr>
                <a:t>2 h </a:t>
              </a:r>
            </a:p>
            <a:p>
              <a:pPr>
                <a:lnSpc>
                  <a:spcPct val="200000"/>
                </a:lnSpc>
              </a:pPr>
              <a:r>
                <a:rPr lang="de-DE" sz="1050" dirty="0">
                  <a:solidFill>
                    <a:schemeClr val="bg1"/>
                  </a:solidFill>
                  <a:latin typeface="Calibri Light"/>
                  <a:cs typeface="Calibri Light"/>
                </a:rPr>
                <a:t>1.5 h</a:t>
              </a:r>
            </a:p>
          </p:txBody>
        </p:sp>
        <p:grpSp>
          <p:nvGrpSpPr>
            <p:cNvPr id="7" name="Gruppierung 6"/>
            <p:cNvGrpSpPr/>
            <p:nvPr/>
          </p:nvGrpSpPr>
          <p:grpSpPr>
            <a:xfrm>
              <a:off x="1663056" y="1316565"/>
              <a:ext cx="279047" cy="1962160"/>
              <a:chOff x="1707242" y="1290723"/>
              <a:chExt cx="281973" cy="1982745"/>
            </a:xfrm>
          </p:grpSpPr>
          <p:pic>
            <p:nvPicPr>
              <p:cNvPr id="84" name="Bild 8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900000">
                <a:off x="1707242" y="2994346"/>
                <a:ext cx="281969" cy="279122"/>
              </a:xfrm>
              <a:prstGeom prst="rect">
                <a:avLst/>
              </a:prstGeom>
            </p:spPr>
          </p:pic>
          <p:pic>
            <p:nvPicPr>
              <p:cNvPr id="85" name="Bild 8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900000">
                <a:off x="1707242" y="2558827"/>
                <a:ext cx="281969" cy="279122"/>
              </a:xfrm>
              <a:prstGeom prst="rect">
                <a:avLst/>
              </a:prstGeom>
            </p:spPr>
          </p:pic>
          <p:pic>
            <p:nvPicPr>
              <p:cNvPr id="86" name="Bild 8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900000">
                <a:off x="1707245" y="2123311"/>
                <a:ext cx="281970" cy="279122"/>
              </a:xfrm>
              <a:prstGeom prst="rect">
                <a:avLst/>
              </a:prstGeom>
            </p:spPr>
          </p:pic>
          <p:pic>
            <p:nvPicPr>
              <p:cNvPr id="89" name="Bild 8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2039" y="1707017"/>
                <a:ext cx="232380" cy="259900"/>
              </a:xfrm>
              <a:prstGeom prst="rect">
                <a:avLst/>
              </a:prstGeom>
            </p:spPr>
          </p:pic>
          <p:pic>
            <p:nvPicPr>
              <p:cNvPr id="61" name="Bild 6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2044" y="1290723"/>
                <a:ext cx="232380" cy="259900"/>
              </a:xfrm>
              <a:prstGeom prst="rect">
                <a:avLst/>
              </a:prstGeom>
            </p:spPr>
          </p:pic>
        </p:grpSp>
      </p:grpSp>
      <p:sp>
        <p:nvSpPr>
          <p:cNvPr id="90" name="Foliennummernplatzhalter 4">
            <a:extLst>
              <a:ext uri="{FF2B5EF4-FFF2-40B4-BE49-F238E27FC236}">
                <a16:creationId xmlns:a16="http://schemas.microsoft.com/office/drawing/2014/main" id="{3F92CAF4-F30F-D648-8894-BF63B12D35F3}"/>
              </a:ext>
            </a:extLst>
          </p:cNvPr>
          <p:cNvSpPr>
            <a:spLocks noGrp="1"/>
          </p:cNvSpPr>
          <p:nvPr>
            <p:ph type="sldNum" sz="quarter" idx="24"/>
          </p:nvPr>
        </p:nvSpPr>
        <p:spPr>
          <a:xfrm>
            <a:off x="8388660" y="4985217"/>
            <a:ext cx="575286" cy="158284"/>
          </a:xfrm>
        </p:spPr>
        <p:txBody>
          <a:bodyPr/>
          <a:lstStyle/>
          <a:p>
            <a:fld id="{1E6235D0-FF99-C045-995D-75C61122D1C1}" type="slidenum">
              <a:rPr lang="de-DE" smtClean="0"/>
              <a:pPr/>
              <a:t>19</a:t>
            </a:fld>
            <a:endParaRPr lang="de-DE" dirty="0"/>
          </a:p>
        </p:txBody>
      </p:sp>
    </p:spTree>
    <p:extLst>
      <p:ext uri="{BB962C8B-B14F-4D97-AF65-F5344CB8AC3E}">
        <p14:creationId xmlns:p14="http://schemas.microsoft.com/office/powerpoint/2010/main" val="20477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1000"/>
                                        <p:tgtEl>
                                          <p:spTgt spid="82"/>
                                        </p:tgtEl>
                                      </p:cBhvr>
                                    </p:animEffect>
                                  </p:childTnLst>
                                </p:cTn>
                              </p:par>
                              <p:par>
                                <p:cTn id="8" presetID="22" presetClass="entr" presetSubtype="4"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wipe(down)">
                                      <p:cBhvr>
                                        <p:cTn id="10" dur="1000"/>
                                        <p:tgtEl>
                                          <p:spTgt spid="83"/>
                                        </p:tgtEl>
                                      </p:cBhvr>
                                    </p:animEffect>
                                  </p:childTnLst>
                                </p:cTn>
                              </p:par>
                              <p:par>
                                <p:cTn id="11" presetID="22" presetClass="entr" presetSubtype="2" fill="hold" nodeType="withEffect">
                                  <p:stCondLst>
                                    <p:cond delay="1000"/>
                                  </p:stCondLst>
                                  <p:childTnLst>
                                    <p:set>
                                      <p:cBhvr>
                                        <p:cTn id="12" dur="1" fill="hold">
                                          <p:stCondLst>
                                            <p:cond delay="0"/>
                                          </p:stCondLst>
                                        </p:cTn>
                                        <p:tgtEl>
                                          <p:spTgt spid="49"/>
                                        </p:tgtEl>
                                        <p:attrNameLst>
                                          <p:attrName>style.visibility</p:attrName>
                                        </p:attrNameLst>
                                      </p:cBhvr>
                                      <p:to>
                                        <p:strVal val="visible"/>
                                      </p:to>
                                    </p:set>
                                    <p:animEffect transition="in" filter="wipe(right)">
                                      <p:cBhvr>
                                        <p:cTn id="13" dur="1000"/>
                                        <p:tgtEl>
                                          <p:spTgt spid="49"/>
                                        </p:tgtEl>
                                      </p:cBhvr>
                                    </p:animEffect>
                                  </p:childTnLst>
                                </p:cTn>
                              </p:par>
                              <p:par>
                                <p:cTn id="14" presetID="22" presetClass="entr" presetSubtype="2" fill="hold" nodeType="withEffect">
                                  <p:stCondLst>
                                    <p:cond delay="1000"/>
                                  </p:stCondLst>
                                  <p:childTnLst>
                                    <p:set>
                                      <p:cBhvr>
                                        <p:cTn id="15" dur="1" fill="hold">
                                          <p:stCondLst>
                                            <p:cond delay="0"/>
                                          </p:stCondLst>
                                        </p:cTn>
                                        <p:tgtEl>
                                          <p:spTgt spid="65"/>
                                        </p:tgtEl>
                                        <p:attrNameLst>
                                          <p:attrName>style.visibility</p:attrName>
                                        </p:attrNameLst>
                                      </p:cBhvr>
                                      <p:to>
                                        <p:strVal val="visible"/>
                                      </p:to>
                                    </p:set>
                                    <p:animEffect transition="in" filter="wipe(right)">
                                      <p:cBhvr>
                                        <p:cTn id="16" dur="1000"/>
                                        <p:tgtEl>
                                          <p:spTgt spid="65"/>
                                        </p:tgtEl>
                                      </p:cBhvr>
                                    </p:animEffect>
                                  </p:childTnLst>
                                </p:cTn>
                              </p:par>
                              <p:par>
                                <p:cTn id="17" presetID="22" presetClass="entr" presetSubtype="2" fill="hold" nodeType="withEffect">
                                  <p:stCondLst>
                                    <p:cond delay="1000"/>
                                  </p:stCondLst>
                                  <p:childTnLst>
                                    <p:set>
                                      <p:cBhvr>
                                        <p:cTn id="18" dur="1" fill="hold">
                                          <p:stCondLst>
                                            <p:cond delay="0"/>
                                          </p:stCondLst>
                                        </p:cTn>
                                        <p:tgtEl>
                                          <p:spTgt spid="66"/>
                                        </p:tgtEl>
                                        <p:attrNameLst>
                                          <p:attrName>style.visibility</p:attrName>
                                        </p:attrNameLst>
                                      </p:cBhvr>
                                      <p:to>
                                        <p:strVal val="visible"/>
                                      </p:to>
                                    </p:set>
                                    <p:animEffect transition="in" filter="wipe(right)">
                                      <p:cBhvr>
                                        <p:cTn id="19" dur="1000"/>
                                        <p:tgtEl>
                                          <p:spTgt spid="66"/>
                                        </p:tgtEl>
                                      </p:cBhvr>
                                    </p:animEffect>
                                  </p:childTnLst>
                                </p:cTn>
                              </p:par>
                              <p:par>
                                <p:cTn id="20" presetID="22" presetClass="entr" presetSubtype="8" fill="hold" nodeType="withEffect">
                                  <p:stCondLst>
                                    <p:cond delay="100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par>
                                <p:cTn id="23" presetID="22" presetClass="entr" presetSubtype="8" fill="hold" nodeType="withEffect">
                                  <p:stCondLst>
                                    <p:cond delay="1000"/>
                                  </p:stCondLst>
                                  <p:childTnLst>
                                    <p:set>
                                      <p:cBhvr>
                                        <p:cTn id="24" dur="1" fill="hold">
                                          <p:stCondLst>
                                            <p:cond delay="0"/>
                                          </p:stCondLst>
                                        </p:cTn>
                                        <p:tgtEl>
                                          <p:spTgt spid="78"/>
                                        </p:tgtEl>
                                        <p:attrNameLst>
                                          <p:attrName>style.visibility</p:attrName>
                                        </p:attrNameLst>
                                      </p:cBhvr>
                                      <p:to>
                                        <p:strVal val="visible"/>
                                      </p:to>
                                    </p:set>
                                    <p:animEffect transition="in" filter="wipe(left)">
                                      <p:cBhvr>
                                        <p:cTn id="25" dur="1000"/>
                                        <p:tgtEl>
                                          <p:spTgt spid="78"/>
                                        </p:tgtEl>
                                      </p:cBhvr>
                                    </p:animEffect>
                                  </p:childTnLst>
                                </p:cTn>
                              </p:par>
                            </p:childTnLst>
                          </p:cTn>
                        </p:par>
                        <p:par>
                          <p:cTn id="26" fill="hold">
                            <p:stCondLst>
                              <p:cond delay="2000"/>
                            </p:stCondLst>
                            <p:childTnLst>
                              <p:par>
                                <p:cTn id="27" presetID="22" presetClass="entr" presetSubtype="4" fill="hold" nodeType="after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1161D28-14EE-AD4A-BF40-1E79E867E7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2"/>
          <a:stretch/>
        </p:blipFill>
        <p:spPr>
          <a:xfrm>
            <a:off x="-7545" y="0"/>
            <a:ext cx="9147632" cy="5143503"/>
          </a:xfrm>
          <a:prstGeom prst="rect">
            <a:avLst/>
          </a:prstGeom>
        </p:spPr>
      </p:pic>
      <p:sp>
        <p:nvSpPr>
          <p:cNvPr id="13" name="Inhaltsplatzhalter 12">
            <a:extLst>
              <a:ext uri="{FF2B5EF4-FFF2-40B4-BE49-F238E27FC236}">
                <a16:creationId xmlns:a16="http://schemas.microsoft.com/office/drawing/2014/main" id="{6D3E25C6-6D03-8D42-9543-C83BCFC62CEC}"/>
              </a:ext>
            </a:extLst>
          </p:cNvPr>
          <p:cNvSpPr>
            <a:spLocks noGrp="1"/>
          </p:cNvSpPr>
          <p:nvPr>
            <p:ph idx="1"/>
          </p:nvPr>
        </p:nvSpPr>
        <p:spPr>
          <a:xfrm>
            <a:off x="468313" y="2318633"/>
            <a:ext cx="4908451" cy="2396242"/>
          </a:xfrm>
        </p:spPr>
        <p:txBody>
          <a:bodyPr anchor="ctr">
            <a:noAutofit/>
          </a:bodyPr>
          <a:lstStyle/>
          <a:p>
            <a:r>
              <a:rPr lang="de-DE" dirty="0"/>
              <a:t>Esslingen University </a:t>
            </a:r>
            <a:r>
              <a:rPr lang="de-DE" dirty="0" smtClean="0"/>
              <a:t>– </a:t>
            </a:r>
            <a:endParaRPr lang="de-DE" dirty="0"/>
          </a:p>
          <a:p>
            <a:r>
              <a:rPr lang="de-DE" dirty="0"/>
              <a:t>For people and technology!</a:t>
            </a:r>
            <a:endParaRPr lang="de-DE" sz="2000" dirty="0"/>
          </a:p>
          <a:p>
            <a:endParaRPr lang="de-DE" sz="2000" dirty="0"/>
          </a:p>
          <a:p>
            <a:r>
              <a:rPr lang="de-DE" dirty="0"/>
              <a:t>An </a:t>
            </a:r>
            <a:r>
              <a:rPr lang="de-DE" b="1" dirty="0"/>
              <a:t>outstanding </a:t>
            </a:r>
            <a:r>
              <a:rPr lang="de-DE" b="1" dirty="0" smtClean="0"/>
              <a:t>educational environment</a:t>
            </a:r>
            <a:r>
              <a:rPr lang="de-DE" dirty="0"/>
              <a:t/>
            </a:r>
            <a:br>
              <a:rPr lang="de-DE" dirty="0"/>
            </a:br>
            <a:r>
              <a:rPr lang="de-DE" dirty="0"/>
              <a:t>and a </a:t>
            </a:r>
            <a:r>
              <a:rPr lang="de-DE" b="1" dirty="0"/>
              <a:t>driving force for innovation </a:t>
            </a:r>
            <a:r>
              <a:rPr lang="de-DE" dirty="0"/>
              <a:t/>
            </a:r>
            <a:br>
              <a:rPr lang="de-DE" dirty="0"/>
            </a:br>
            <a:r>
              <a:rPr lang="de-DE" dirty="0"/>
              <a:t>in </a:t>
            </a:r>
            <a:r>
              <a:rPr lang="de-DE" b="1" dirty="0"/>
              <a:t>technology, management, the social sciences</a:t>
            </a:r>
            <a:r>
              <a:rPr lang="de-DE" dirty="0"/>
              <a:t> and </a:t>
            </a:r>
            <a:r>
              <a:rPr lang="de-DE" b="1" dirty="0"/>
              <a:t>their interaction</a:t>
            </a:r>
            <a:r>
              <a:rPr lang="de-DE" dirty="0"/>
              <a:t>.</a:t>
            </a:r>
          </a:p>
        </p:txBody>
      </p:sp>
      <p:sp>
        <p:nvSpPr>
          <p:cNvPr id="6" name="Titel 5">
            <a:extLst>
              <a:ext uri="{FF2B5EF4-FFF2-40B4-BE49-F238E27FC236}">
                <a16:creationId xmlns:a16="http://schemas.microsoft.com/office/drawing/2014/main" id="{4FB22000-C1FD-B043-9D49-E981FD532D42}"/>
              </a:ext>
            </a:extLst>
          </p:cNvPr>
          <p:cNvSpPr>
            <a:spLocks noGrp="1"/>
          </p:cNvSpPr>
          <p:nvPr>
            <p:ph type="title"/>
          </p:nvPr>
        </p:nvSpPr>
        <p:spPr>
          <a:xfrm>
            <a:off x="457200" y="343562"/>
            <a:ext cx="6781800" cy="313350"/>
          </a:xfrm>
        </p:spPr>
        <p:txBody>
          <a:bodyPr/>
          <a:lstStyle/>
          <a:p>
            <a:r>
              <a:rPr lang="de-DE" dirty="0">
                <a:solidFill>
                  <a:schemeClr val="tx2"/>
                </a:solidFill>
              </a:rPr>
              <a:t>our Vision</a:t>
            </a:r>
            <a:endParaRPr lang="de-DE" sz="2000" dirty="0">
              <a:solidFill>
                <a:schemeClr val="tx2"/>
              </a:solidFill>
            </a:endParaRPr>
          </a:p>
        </p:txBody>
      </p:sp>
      <p:sp>
        <p:nvSpPr>
          <p:cNvPr id="3" name="Datumsplatzhalter 2"/>
          <p:cNvSpPr>
            <a:spLocks noGrp="1"/>
          </p:cNvSpPr>
          <p:nvPr>
            <p:ph type="dt" sz="half" idx="20"/>
          </p:nvPr>
        </p:nvSpPr>
        <p:spPr/>
        <p:txBody>
          <a:bodyPr/>
          <a:lstStyle/>
          <a:p>
            <a:fld id="{BE5469A7-1AAF-48ED-91C7-64FA2A958F81}" type="datetime1">
              <a:rPr lang="de-DE" smtClean="0">
                <a:solidFill>
                  <a:schemeClr val="bg1"/>
                </a:solidFill>
              </a:rPr>
              <a:t>27.04.2022</a:t>
            </a:fld>
            <a:endParaRPr lang="hr-HR" dirty="0">
              <a:solidFill>
                <a:schemeClr val="bg1"/>
              </a:solidFill>
            </a:endParaRPr>
          </a:p>
        </p:txBody>
      </p:sp>
      <p:sp>
        <p:nvSpPr>
          <p:cNvPr id="4" name="Fußzeilenplatzhalter 3"/>
          <p:cNvSpPr>
            <a:spLocks noGrp="1"/>
          </p:cNvSpPr>
          <p:nvPr>
            <p:ph type="ftr" sz="quarter" idx="21"/>
          </p:nvPr>
        </p:nvSpPr>
        <p:spPr/>
        <p:txBody>
          <a:bodyPr/>
          <a:lstStyle/>
          <a:p>
            <a:r>
              <a:rPr lang="de-DE" smtClean="0">
                <a:solidFill>
                  <a:schemeClr val="bg1"/>
                </a:solidFill>
              </a:rPr>
              <a:t>Presentation Exchange Programs Esslingen University, International Office</a:t>
            </a:r>
            <a:endParaRPr lang="de-DE" dirty="0">
              <a:solidFill>
                <a:schemeClr val="bg1"/>
              </a:solidFill>
            </a:endParaRPr>
          </a:p>
        </p:txBody>
      </p:sp>
      <p:sp>
        <p:nvSpPr>
          <p:cNvPr id="5" name="Foliennummernplatzhalter 4"/>
          <p:cNvSpPr>
            <a:spLocks noGrp="1"/>
          </p:cNvSpPr>
          <p:nvPr>
            <p:ph type="sldNum" sz="quarter" idx="22"/>
          </p:nvPr>
        </p:nvSpPr>
        <p:spPr/>
        <p:txBody>
          <a:bodyPr/>
          <a:lstStyle/>
          <a:p>
            <a:fld id="{1E6235D0-FF99-C045-995D-75C61122D1C1}" type="slidenum">
              <a:rPr lang="de-DE" smtClean="0"/>
              <a:pPr/>
              <a:t>2</a:t>
            </a:fld>
            <a:endParaRPr lang="de-DE" dirty="0"/>
          </a:p>
        </p:txBody>
      </p:sp>
      <p:sp>
        <p:nvSpPr>
          <p:cNvPr id="10" name="Freihandform 9">
            <a:extLst>
              <a:ext uri="{FF2B5EF4-FFF2-40B4-BE49-F238E27FC236}">
                <a16:creationId xmlns:a16="http://schemas.microsoft.com/office/drawing/2014/main" id="{F10CCBAC-E8D4-2242-B983-DB152864D216}"/>
              </a:ext>
            </a:extLst>
          </p:cNvPr>
          <p:cNvSpPr/>
          <p:nvPr/>
        </p:nvSpPr>
        <p:spPr>
          <a:xfrm>
            <a:off x="7520416" y="-3"/>
            <a:ext cx="1619671" cy="5143503"/>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65BAC2EA-1920-4940-B840-F8662FAE67CC}"/>
              </a:ext>
            </a:extLst>
          </p:cNvPr>
          <p:cNvSpPr txBox="1"/>
          <p:nvPr/>
        </p:nvSpPr>
        <p:spPr>
          <a:xfrm>
            <a:off x="-186267" y="1540933"/>
            <a:ext cx="0" cy="0"/>
          </a:xfrm>
          <a:prstGeom prst="rect">
            <a:avLst/>
          </a:prstGeom>
          <a:noFill/>
        </p:spPr>
        <p:txBody>
          <a:bodyPr vert="horz" wrap="none" lIns="0" tIns="46800" rIns="91440" bIns="45720" rtlCol="0" anchor="t">
            <a:noAutofit/>
          </a:bodyPr>
          <a:lstStyle/>
          <a:p>
            <a:pPr>
              <a:lnSpc>
                <a:spcPts val="1000"/>
              </a:lnSpc>
            </a:pPr>
            <a:endParaRPr lang="de-DE" sz="2000" cap="none" baseline="0" dirty="0"/>
          </a:p>
        </p:txBody>
      </p:sp>
      <p:pic>
        <p:nvPicPr>
          <p:cNvPr id="12" name="Bild 25">
            <a:extLst>
              <a:ext uri="{FF2B5EF4-FFF2-40B4-BE49-F238E27FC236}">
                <a16:creationId xmlns:a16="http://schemas.microsoft.com/office/drawing/2014/main" id="{9224A14D-4682-224E-820B-C4C103C56CF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Tree>
    <p:extLst>
      <p:ext uri="{BB962C8B-B14F-4D97-AF65-F5344CB8AC3E}">
        <p14:creationId xmlns:p14="http://schemas.microsoft.com/office/powerpoint/2010/main" val="331468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500"/>
                                        <p:tgtEl>
                                          <p:spTgt spid="13">
                                            <p:bg/>
                                          </p:spTgt>
                                        </p:tgtEl>
                                      </p:cBhvr>
                                    </p:animEffect>
                                    <p:anim calcmode="lin" valueType="num">
                                      <p:cBhvr>
                                        <p:cTn id="8" dur="500" fill="hold"/>
                                        <p:tgtEl>
                                          <p:spTgt spid="13">
                                            <p:bg/>
                                          </p:spTgt>
                                        </p:tgtEl>
                                        <p:attrNameLst>
                                          <p:attrName>ppt_x</p:attrName>
                                        </p:attrNameLst>
                                      </p:cBhvr>
                                      <p:tavLst>
                                        <p:tav tm="0">
                                          <p:val>
                                            <p:strVal val="#ppt_x"/>
                                          </p:val>
                                        </p:tav>
                                        <p:tav tm="100000">
                                          <p:val>
                                            <p:strVal val="#ppt_x"/>
                                          </p:val>
                                        </p:tav>
                                      </p:tavLst>
                                    </p:anim>
                                    <p:anim calcmode="lin" valueType="num">
                                      <p:cBhvr>
                                        <p:cTn id="9" dur="500" fill="hold"/>
                                        <p:tgtEl>
                                          <p:spTgt spid="13">
                                            <p:bg/>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anim calcmode="lin" valueType="num">
                                      <p:cBhvr>
                                        <p:cTn id="1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platzhalter 17"/>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0" y="-4"/>
            <a:ext cx="9144000" cy="5143500"/>
          </a:xfrm>
        </p:spPr>
      </p:pic>
      <p:sp>
        <p:nvSpPr>
          <p:cNvPr id="10" name="Freihandform 9">
            <a:extLst>
              <a:ext uri="{FF2B5EF4-FFF2-40B4-BE49-F238E27FC236}">
                <a16:creationId xmlns:a16="http://schemas.microsoft.com/office/drawing/2014/main" id="{8F222785-B2E6-B04A-AD9A-835E91308A79}"/>
              </a:ext>
            </a:extLst>
          </p:cNvPr>
          <p:cNvSpPr/>
          <p:nvPr/>
        </p:nvSpPr>
        <p:spPr>
          <a:xfrm>
            <a:off x="7520416" y="-3"/>
            <a:ext cx="1619671" cy="5143503"/>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8" name="Titel 7"/>
          <p:cNvSpPr>
            <a:spLocks noGrp="1"/>
          </p:cNvSpPr>
          <p:nvPr>
            <p:ph type="title"/>
          </p:nvPr>
        </p:nvSpPr>
        <p:spPr>
          <a:xfrm>
            <a:off x="357090" y="287120"/>
            <a:ext cx="6807198" cy="772107"/>
          </a:xfrm>
          <a:noFill/>
        </p:spPr>
        <p:txBody>
          <a:bodyPr/>
          <a:lstStyle/>
          <a:p>
            <a:r>
              <a:rPr lang="de-DE" dirty="0"/>
              <a:t>Esslingen – A LIVELY town </a:t>
            </a:r>
            <a:br>
              <a:rPr lang="de-DE" dirty="0"/>
            </a:br>
            <a:r>
              <a:rPr lang="de-DE" dirty="0"/>
              <a:t>WITH a wealth OF Tradition </a:t>
            </a:r>
          </a:p>
        </p:txBody>
      </p:sp>
      <p:sp>
        <p:nvSpPr>
          <p:cNvPr id="3" name="Datumsplatzhalter 2"/>
          <p:cNvSpPr>
            <a:spLocks noGrp="1"/>
          </p:cNvSpPr>
          <p:nvPr>
            <p:ph type="dt" sz="half" idx="14"/>
          </p:nvPr>
        </p:nvSpPr>
        <p:spPr/>
        <p:txBody>
          <a:bodyPr/>
          <a:lstStyle/>
          <a:p>
            <a:fld id="{63FE3E3F-DFB5-4C9A-893D-F137E408CCD5}" type="datetime1">
              <a:rPr lang="de-DE" smtClean="0">
                <a:solidFill>
                  <a:schemeClr val="bg1"/>
                </a:solidFill>
              </a:rPr>
              <a:t>27.04.2022</a:t>
            </a:fld>
            <a:endParaRPr lang="hr-HR" dirty="0">
              <a:solidFill>
                <a:schemeClr val="bg1"/>
              </a:solidFill>
            </a:endParaRPr>
          </a:p>
        </p:txBody>
      </p:sp>
      <p:sp>
        <p:nvSpPr>
          <p:cNvPr id="4" name="Fußzeilenplatzhalter 3"/>
          <p:cNvSpPr>
            <a:spLocks noGrp="1"/>
          </p:cNvSpPr>
          <p:nvPr>
            <p:ph type="ftr" sz="quarter" idx="15"/>
          </p:nvPr>
        </p:nvSpPr>
        <p:spPr/>
        <p:txBody>
          <a:bodyPr/>
          <a:lstStyle/>
          <a:p>
            <a:r>
              <a:rPr lang="de-DE" smtClean="0">
                <a:solidFill>
                  <a:schemeClr val="bg1"/>
                </a:solidFill>
              </a:rPr>
              <a:t>Presentation Exchange Programs Esslingen University, International Office</a:t>
            </a:r>
            <a:endParaRPr lang="de-DE" dirty="0">
              <a:solidFill>
                <a:schemeClr val="bg1"/>
              </a:solidFill>
            </a:endParaRPr>
          </a:p>
        </p:txBody>
      </p:sp>
      <p:sp>
        <p:nvSpPr>
          <p:cNvPr id="22" name="Inhaltsplatzhalter 16"/>
          <p:cNvSpPr txBox="1">
            <a:spLocks/>
          </p:cNvSpPr>
          <p:nvPr/>
        </p:nvSpPr>
        <p:spPr>
          <a:xfrm>
            <a:off x="492901" y="3795886"/>
            <a:ext cx="5591267" cy="1022433"/>
          </a:xfrm>
          <a:prstGeom prst="rect">
            <a:avLst/>
          </a:prstGeom>
          <a:solidFill>
            <a:schemeClr val="tx2">
              <a:alpha val="85000"/>
            </a:schemeClr>
          </a:solidFill>
        </p:spPr>
        <p:txBody>
          <a:bodyPr/>
          <a:lstStyle>
            <a:lvl1pPr marL="0" indent="0" algn="l" defTabSz="457200" rtl="0" eaLnBrk="1" latinLnBrk="0" hangingPunct="1">
              <a:lnSpc>
                <a:spcPct val="100000"/>
              </a:lnSpc>
              <a:spcBef>
                <a:spcPts val="0"/>
              </a:spcBef>
              <a:buSzPct val="90000"/>
              <a:buFont typeface="Lucida Grande"/>
              <a:buNone/>
              <a:defRPr sz="2200" kern="1200">
                <a:solidFill>
                  <a:srgbClr val="002D58"/>
                </a:solidFill>
                <a:latin typeface="+mn-lt"/>
                <a:ea typeface="+mn-ea"/>
                <a:cs typeface="+mn-cs"/>
              </a:defRPr>
            </a:lvl1pPr>
            <a:lvl2pPr marL="342900" indent="-342900"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2pPr>
            <a:lvl3pPr marL="714375" indent="-357188"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3pPr>
            <a:lvl4pPr marL="1073150" indent="-358775"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4pPr>
            <a:lvl5pPr marL="1439863" indent="-366713"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2000" dirty="0">
                <a:solidFill>
                  <a:schemeClr val="bg1"/>
                </a:solidFill>
              </a:rPr>
              <a:t>94,000 inhabitants – close to Stuttgart – </a:t>
            </a:r>
            <a:br>
              <a:rPr lang="de-DE" sz="2000" dirty="0">
                <a:solidFill>
                  <a:schemeClr val="bg1"/>
                </a:solidFill>
              </a:rPr>
            </a:br>
            <a:r>
              <a:rPr lang="de-DE" sz="2000" dirty="0">
                <a:solidFill>
                  <a:schemeClr val="bg1"/>
                </a:solidFill>
              </a:rPr>
              <a:t>attractive economic region – home to Daimler, Porsche, Bosch, Eberspaecher and Festo</a:t>
            </a:r>
          </a:p>
        </p:txBody>
      </p:sp>
      <p:sp>
        <p:nvSpPr>
          <p:cNvPr id="14" name="Foliennummernplatzhalter 4">
            <a:extLst>
              <a:ext uri="{FF2B5EF4-FFF2-40B4-BE49-F238E27FC236}">
                <a16:creationId xmlns:a16="http://schemas.microsoft.com/office/drawing/2014/main" id="{AEB86FAA-63E5-1B45-9310-0EAD57ABBAE0}"/>
              </a:ext>
            </a:extLst>
          </p:cNvPr>
          <p:cNvSpPr>
            <a:spLocks noGrp="1"/>
          </p:cNvSpPr>
          <p:nvPr>
            <p:ph type="sldNum" sz="quarter" idx="16"/>
          </p:nvPr>
        </p:nvSpPr>
        <p:spPr>
          <a:xfrm>
            <a:off x="8388660" y="4985217"/>
            <a:ext cx="575286" cy="158284"/>
          </a:xfrm>
        </p:spPr>
        <p:txBody>
          <a:bodyPr/>
          <a:lstStyle/>
          <a:p>
            <a:fld id="{1E6235D0-FF99-C045-995D-75C61122D1C1}" type="slidenum">
              <a:rPr lang="de-DE" smtClean="0"/>
              <a:pPr/>
              <a:t>20</a:t>
            </a:fld>
            <a:endParaRPr lang="de-DE" dirty="0"/>
          </a:p>
        </p:txBody>
      </p:sp>
      <p:pic>
        <p:nvPicPr>
          <p:cNvPr id="12" name="Bild 25">
            <a:extLst>
              <a:ext uri="{FF2B5EF4-FFF2-40B4-BE49-F238E27FC236}">
                <a16:creationId xmlns:a16="http://schemas.microsoft.com/office/drawing/2014/main" id="{47A6164F-7171-4640-8E2A-97929510FC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Tree>
    <p:extLst>
      <p:ext uri="{BB962C8B-B14F-4D97-AF65-F5344CB8AC3E}">
        <p14:creationId xmlns:p14="http://schemas.microsoft.com/office/powerpoint/2010/main" val="181746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descr="Göppingen_Innenstadt_Schloßplatz_IMG_2401PPT_kl.jp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1"/>
            <a:ext cx="9144000" cy="5143500"/>
          </a:xfrm>
        </p:spPr>
      </p:pic>
      <p:sp>
        <p:nvSpPr>
          <p:cNvPr id="13" name="Freihandform 12">
            <a:extLst>
              <a:ext uri="{FF2B5EF4-FFF2-40B4-BE49-F238E27FC236}">
                <a16:creationId xmlns:a16="http://schemas.microsoft.com/office/drawing/2014/main" id="{034B29C0-6A9D-744E-9725-28E2CADA499F}"/>
              </a:ext>
            </a:extLst>
          </p:cNvPr>
          <p:cNvSpPr/>
          <p:nvPr/>
        </p:nvSpPr>
        <p:spPr>
          <a:xfrm>
            <a:off x="7520416" y="-3"/>
            <a:ext cx="1619671" cy="5143503"/>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8" name="Titel 7"/>
          <p:cNvSpPr>
            <a:spLocks noGrp="1"/>
          </p:cNvSpPr>
          <p:nvPr>
            <p:ph type="title"/>
          </p:nvPr>
        </p:nvSpPr>
        <p:spPr>
          <a:xfrm>
            <a:off x="357090" y="287120"/>
            <a:ext cx="6807198" cy="495108"/>
          </a:xfrm>
          <a:noFill/>
        </p:spPr>
        <p:txBody>
          <a:bodyPr/>
          <a:lstStyle/>
          <a:p>
            <a:r>
              <a:rPr lang="de-DE" dirty="0">
                <a:solidFill>
                  <a:srgbClr val="D7193C"/>
                </a:solidFill>
              </a:rPr>
              <a:t>GöPpingen – Home of the hohenstaufen dynasty</a:t>
            </a:r>
            <a:endParaRPr lang="de-DE" dirty="0">
              <a:solidFill>
                <a:schemeClr val="tx2"/>
              </a:solidFill>
            </a:endParaRPr>
          </a:p>
        </p:txBody>
      </p:sp>
      <p:sp>
        <p:nvSpPr>
          <p:cNvPr id="3" name="Datumsplatzhalter 2"/>
          <p:cNvSpPr>
            <a:spLocks noGrp="1"/>
          </p:cNvSpPr>
          <p:nvPr>
            <p:ph type="dt" sz="half" idx="14"/>
          </p:nvPr>
        </p:nvSpPr>
        <p:spPr/>
        <p:txBody>
          <a:bodyPr/>
          <a:lstStyle/>
          <a:p>
            <a:fld id="{F111B99E-13DF-4C26-B663-4AE825160086}" type="datetime1">
              <a:rPr lang="de-DE" smtClean="0">
                <a:solidFill>
                  <a:schemeClr val="bg1"/>
                </a:solidFill>
              </a:rPr>
              <a:t>27.04.2022</a:t>
            </a:fld>
            <a:endParaRPr lang="hr-HR" dirty="0">
              <a:solidFill>
                <a:schemeClr val="bg1"/>
              </a:solidFill>
            </a:endParaRPr>
          </a:p>
        </p:txBody>
      </p:sp>
      <p:sp>
        <p:nvSpPr>
          <p:cNvPr id="4" name="Fußzeilenplatzhalter 3"/>
          <p:cNvSpPr>
            <a:spLocks noGrp="1"/>
          </p:cNvSpPr>
          <p:nvPr>
            <p:ph type="ftr" sz="quarter" idx="15"/>
          </p:nvPr>
        </p:nvSpPr>
        <p:spPr/>
        <p:txBody>
          <a:bodyPr/>
          <a:lstStyle/>
          <a:p>
            <a:r>
              <a:rPr lang="de-DE" smtClean="0">
                <a:solidFill>
                  <a:schemeClr val="bg1"/>
                </a:solidFill>
              </a:rPr>
              <a:t>Presentation Exchange Programs Esslingen University, International Office</a:t>
            </a:r>
            <a:endParaRPr lang="de-DE" dirty="0">
              <a:solidFill>
                <a:schemeClr val="bg1"/>
              </a:solidFill>
            </a:endParaRPr>
          </a:p>
        </p:txBody>
      </p:sp>
      <p:sp>
        <p:nvSpPr>
          <p:cNvPr id="5" name="Foliennummernplatzhalter 4"/>
          <p:cNvSpPr>
            <a:spLocks noGrp="1"/>
          </p:cNvSpPr>
          <p:nvPr>
            <p:ph type="sldNum" sz="quarter" idx="16"/>
          </p:nvPr>
        </p:nvSpPr>
        <p:spPr/>
        <p:txBody>
          <a:bodyPr/>
          <a:lstStyle/>
          <a:p>
            <a:fld id="{1E6235D0-FF99-C045-995D-75C61122D1C1}" type="slidenum">
              <a:rPr lang="de-DE" smtClean="0"/>
              <a:pPr/>
              <a:t>21</a:t>
            </a:fld>
            <a:endParaRPr lang="de-DE" dirty="0"/>
          </a:p>
        </p:txBody>
      </p:sp>
      <p:sp>
        <p:nvSpPr>
          <p:cNvPr id="22" name="Inhaltsplatzhalter 16"/>
          <p:cNvSpPr txBox="1">
            <a:spLocks/>
          </p:cNvSpPr>
          <p:nvPr/>
        </p:nvSpPr>
        <p:spPr>
          <a:xfrm>
            <a:off x="492901" y="3795886"/>
            <a:ext cx="6527372" cy="1022433"/>
          </a:xfrm>
          <a:prstGeom prst="rect">
            <a:avLst/>
          </a:prstGeom>
          <a:solidFill>
            <a:schemeClr val="tx2">
              <a:alpha val="85000"/>
            </a:schemeClr>
          </a:solidFill>
        </p:spPr>
        <p:txBody>
          <a:bodyPr/>
          <a:lstStyle>
            <a:lvl1pPr marL="0" indent="0" algn="l" defTabSz="457200" rtl="0" eaLnBrk="1" latinLnBrk="0" hangingPunct="1">
              <a:lnSpc>
                <a:spcPct val="100000"/>
              </a:lnSpc>
              <a:spcBef>
                <a:spcPts val="0"/>
              </a:spcBef>
              <a:buSzPct val="90000"/>
              <a:buFont typeface="Lucida Grande"/>
              <a:buNone/>
              <a:defRPr sz="2200" kern="1200">
                <a:solidFill>
                  <a:srgbClr val="002D58"/>
                </a:solidFill>
                <a:latin typeface="+mn-lt"/>
                <a:ea typeface="+mn-ea"/>
                <a:cs typeface="+mn-cs"/>
              </a:defRPr>
            </a:lvl1pPr>
            <a:lvl2pPr marL="342900" indent="-342900"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2pPr>
            <a:lvl3pPr marL="714375" indent="-357188"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3pPr>
            <a:lvl4pPr marL="1073150" indent="-358775"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4pPr>
            <a:lvl5pPr marL="1439863" indent="-366713" algn="l" defTabSz="457200" rtl="0" eaLnBrk="1" latinLnBrk="0" hangingPunct="1">
              <a:lnSpc>
                <a:spcPct val="100000"/>
              </a:lnSpc>
              <a:spcBef>
                <a:spcPts val="0"/>
              </a:spcBef>
              <a:buSzPct val="90000"/>
              <a:buFont typeface="Lucida Grande"/>
              <a:buChar char="I"/>
              <a:defRPr sz="1800" kern="1200">
                <a:solidFill>
                  <a:srgbClr val="002D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bg2"/>
              </a:buClr>
            </a:pPr>
            <a:r>
              <a:rPr lang="de-DE" sz="2000" dirty="0">
                <a:solidFill>
                  <a:schemeClr val="bg1"/>
                </a:solidFill>
              </a:rPr>
              <a:t>58,000 inhabitants – economic region with a wealth of tradition –  home to Maerklin (model trains), Bader (supplier to automotive industry), Schuler (mechanical engineering)</a:t>
            </a:r>
          </a:p>
        </p:txBody>
      </p:sp>
      <p:sp>
        <p:nvSpPr>
          <p:cNvPr id="9" name="Textfeld 8"/>
          <p:cNvSpPr txBox="1"/>
          <p:nvPr/>
        </p:nvSpPr>
        <p:spPr>
          <a:xfrm>
            <a:off x="-718705" y="1275606"/>
            <a:ext cx="685800" cy="685800"/>
          </a:xfrm>
          <a:prstGeom prst="rect">
            <a:avLst/>
          </a:prstGeom>
          <a:noFill/>
        </p:spPr>
        <p:txBody>
          <a:bodyPr vert="horz" wrap="none" lIns="0" tIns="35100" rIns="68580" bIns="34290" rtlCol="0" anchor="t">
            <a:noAutofit/>
          </a:bodyPr>
          <a:lstStyle/>
          <a:p>
            <a:pPr>
              <a:lnSpc>
                <a:spcPts val="750"/>
              </a:lnSpc>
            </a:pPr>
            <a:endParaRPr lang="de-DE" sz="1500" dirty="0"/>
          </a:p>
        </p:txBody>
      </p:sp>
      <p:pic>
        <p:nvPicPr>
          <p:cNvPr id="14" name="Bild 25">
            <a:extLst>
              <a:ext uri="{FF2B5EF4-FFF2-40B4-BE49-F238E27FC236}">
                <a16:creationId xmlns:a16="http://schemas.microsoft.com/office/drawing/2014/main" id="{79FC683F-7C57-9146-B7B1-79E5A81F80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Tree>
    <p:extLst>
      <p:ext uri="{BB962C8B-B14F-4D97-AF65-F5344CB8AC3E}">
        <p14:creationId xmlns:p14="http://schemas.microsoft.com/office/powerpoint/2010/main" val="104686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343562"/>
            <a:ext cx="6781800" cy="313350"/>
          </a:xfrm>
        </p:spPr>
        <p:txBody>
          <a:bodyPr/>
          <a:lstStyle/>
          <a:p>
            <a:r>
              <a:rPr lang="de-DE" dirty="0" smtClean="0">
                <a:solidFill>
                  <a:schemeClr val="tx2"/>
                </a:solidFill>
              </a:rPr>
              <a:t>International Office – </a:t>
            </a:r>
            <a:r>
              <a:rPr lang="de-DE" dirty="0" err="1" smtClean="0">
                <a:solidFill>
                  <a:schemeClr val="tx2"/>
                </a:solidFill>
              </a:rPr>
              <a:t>offers</a:t>
            </a:r>
            <a:r>
              <a:rPr lang="de-DE" dirty="0" smtClean="0">
                <a:solidFill>
                  <a:schemeClr val="tx2"/>
                </a:solidFill>
              </a:rPr>
              <a:t> </a:t>
            </a:r>
            <a:r>
              <a:rPr lang="de-DE" dirty="0" err="1" smtClean="0">
                <a:solidFill>
                  <a:schemeClr val="tx2"/>
                </a:solidFill>
              </a:rPr>
              <a:t>to</a:t>
            </a:r>
            <a:r>
              <a:rPr lang="de-DE" dirty="0" smtClean="0">
                <a:solidFill>
                  <a:schemeClr val="tx2"/>
                </a:solidFill>
              </a:rPr>
              <a:t> </a:t>
            </a:r>
            <a:r>
              <a:rPr lang="de-DE" dirty="0" err="1" smtClean="0">
                <a:solidFill>
                  <a:schemeClr val="tx2"/>
                </a:solidFill>
              </a:rPr>
              <a:t>partner</a:t>
            </a:r>
            <a:r>
              <a:rPr lang="de-DE" dirty="0" smtClean="0">
                <a:solidFill>
                  <a:schemeClr val="tx2"/>
                </a:solidFill>
              </a:rPr>
              <a:t> </a:t>
            </a:r>
            <a:r>
              <a:rPr lang="de-DE" dirty="0" err="1" smtClean="0">
                <a:solidFill>
                  <a:schemeClr val="tx2"/>
                </a:solidFill>
              </a:rPr>
              <a:t>universities</a:t>
            </a:r>
            <a:endParaRPr lang="de-DE" dirty="0">
              <a:solidFill>
                <a:schemeClr val="tx2"/>
              </a:solidFill>
            </a:endParaRPr>
          </a:p>
        </p:txBody>
      </p:sp>
      <p:sp>
        <p:nvSpPr>
          <p:cNvPr id="2" name="Inhaltsplatzhalter 1"/>
          <p:cNvSpPr>
            <a:spLocks noGrp="1"/>
          </p:cNvSpPr>
          <p:nvPr>
            <p:ph sz="quarter" idx="21"/>
          </p:nvPr>
        </p:nvSpPr>
        <p:spPr>
          <a:xfrm>
            <a:off x="463552" y="961810"/>
            <a:ext cx="6775450" cy="3914196"/>
          </a:xfrm>
        </p:spPr>
        <p:txBody>
          <a:bodyPr>
            <a:normAutofit/>
          </a:bodyPr>
          <a:lstStyle/>
          <a:p>
            <a:pPr indent="-267300">
              <a:buSzPct val="100000"/>
              <a:buFont typeface="Lucida Grande"/>
              <a:buChar char="I"/>
            </a:pPr>
            <a:endParaRPr lang="de-DE" sz="2000" dirty="0"/>
          </a:p>
          <a:p>
            <a:pPr indent="-267300">
              <a:buSzPct val="100000"/>
              <a:buFont typeface="Lucida Grande"/>
              <a:buChar char="I"/>
            </a:pPr>
            <a:r>
              <a:rPr lang="de-DE" sz="2000" dirty="0" smtClean="0"/>
              <a:t>Exchange </a:t>
            </a:r>
            <a:r>
              <a:rPr lang="de-DE" sz="2000" dirty="0" err="1" smtClean="0"/>
              <a:t>Program</a:t>
            </a:r>
            <a:r>
              <a:rPr lang="de-DE" sz="2000" dirty="0" smtClean="0"/>
              <a:t> Erasmus/Global</a:t>
            </a:r>
          </a:p>
          <a:p>
            <a:pPr indent="-267300">
              <a:buSzPct val="100000"/>
              <a:buFont typeface="Lucida Grande"/>
              <a:buChar char="I"/>
            </a:pPr>
            <a:endParaRPr lang="de-DE" sz="2000" dirty="0"/>
          </a:p>
          <a:p>
            <a:pPr indent="-267300">
              <a:buSzPct val="100000"/>
              <a:buFont typeface="Lucida Grande"/>
              <a:buChar char="I"/>
            </a:pPr>
            <a:r>
              <a:rPr lang="de-DE" sz="2000" dirty="0" smtClean="0"/>
              <a:t>Double </a:t>
            </a:r>
            <a:r>
              <a:rPr lang="de-DE" sz="2000" dirty="0" err="1" smtClean="0"/>
              <a:t>Degree</a:t>
            </a:r>
            <a:r>
              <a:rPr lang="de-DE" sz="2000" dirty="0" smtClean="0"/>
              <a:t> Programs</a:t>
            </a:r>
          </a:p>
          <a:p>
            <a:pPr>
              <a:buSzPct val="100000"/>
            </a:pPr>
            <a:endParaRPr lang="de-DE" sz="2000" dirty="0"/>
          </a:p>
          <a:p>
            <a:pPr indent="-267300">
              <a:buSzPct val="100000"/>
              <a:buFont typeface="Lucida Grande"/>
              <a:buChar char="I"/>
            </a:pPr>
            <a:r>
              <a:rPr lang="en-US" sz="2000" dirty="0" smtClean="0"/>
              <a:t>Blended Intensive Programs</a:t>
            </a:r>
          </a:p>
          <a:p>
            <a:pPr indent="-267300">
              <a:buSzPct val="100000"/>
              <a:buFont typeface="Lucida Grande"/>
              <a:buChar char="I"/>
            </a:pPr>
            <a:endParaRPr lang="en-US" sz="2000" dirty="0"/>
          </a:p>
          <a:p>
            <a:pPr indent="-267300">
              <a:buSzPct val="100000"/>
              <a:buFont typeface="Lucida Grande"/>
              <a:buChar char="I"/>
            </a:pPr>
            <a:r>
              <a:rPr lang="en-US" sz="2000" dirty="0" smtClean="0"/>
              <a:t>Staff Training</a:t>
            </a:r>
          </a:p>
          <a:p>
            <a:pPr indent="-267300">
              <a:buSzPct val="100000"/>
              <a:buFont typeface="Lucida Grande"/>
              <a:buChar char="I"/>
            </a:pPr>
            <a:endParaRPr lang="en-US" sz="2000" dirty="0"/>
          </a:p>
          <a:p>
            <a:pPr indent="-267300">
              <a:buSzPct val="100000"/>
              <a:buFont typeface="Lucida Grande"/>
              <a:buChar char="I"/>
            </a:pPr>
            <a:r>
              <a:rPr lang="en-US" sz="2000" dirty="0" smtClean="0"/>
              <a:t>International Weeks</a:t>
            </a:r>
            <a:br>
              <a:rPr lang="en-US" sz="2000" dirty="0" smtClean="0"/>
            </a:br>
            <a:endParaRPr lang="en-US" sz="2000" dirty="0" smtClean="0"/>
          </a:p>
          <a:p>
            <a:pPr>
              <a:buSzPct val="100000"/>
            </a:pPr>
            <a:endParaRPr lang="de-DE" sz="2000" dirty="0" smtClean="0"/>
          </a:p>
        </p:txBody>
      </p:sp>
      <p:sp>
        <p:nvSpPr>
          <p:cNvPr id="3" name="Datumsplatzhalter 2"/>
          <p:cNvSpPr>
            <a:spLocks noGrp="1"/>
          </p:cNvSpPr>
          <p:nvPr>
            <p:ph type="dt" sz="half" idx="2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466C176-BB8B-400F-A4A4-33ED34A44E7C}" type="datetime1">
              <a:rPr kumimoji="0" lang="de-DE" sz="750" b="0" i="0" u="none" strike="noStrike" kern="1200" cap="none" spc="0" normalizeH="0" baseline="0" noProof="0" smtClean="0">
                <a:ln>
                  <a:noFill/>
                </a:ln>
                <a:solidFill>
                  <a:srgbClr val="002D58"/>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27.04.2022</a:t>
            </a:fld>
            <a:endParaRPr kumimoji="0" lang="hr-HR" sz="750" b="0" i="0" u="none" strike="noStrike" kern="1200" cap="none" spc="0" normalizeH="0" baseline="0" noProof="0" dirty="0">
              <a:ln>
                <a:noFill/>
              </a:ln>
              <a:solidFill>
                <a:srgbClr val="002D58"/>
              </a:solidFill>
              <a:effectLst/>
              <a:uLnTx/>
              <a:uFillTx/>
              <a:latin typeface="Calibri"/>
              <a:ea typeface="+mn-ea"/>
              <a:cs typeface="+mn-cs"/>
            </a:endParaRPr>
          </a:p>
        </p:txBody>
      </p:sp>
      <p:sp>
        <p:nvSpPr>
          <p:cNvPr id="4" name="Fußzeilenplatzhalter 3"/>
          <p:cNvSpPr>
            <a:spLocks noGrp="1"/>
          </p:cNvSpPr>
          <p:nvPr>
            <p:ph type="ftr" sz="quarter" idx="2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smtClean="0">
                <a:ln>
                  <a:noFill/>
                </a:ln>
                <a:solidFill>
                  <a:srgbClr val="002D58"/>
                </a:solidFill>
                <a:effectLst/>
                <a:uLnTx/>
                <a:uFillTx/>
                <a:latin typeface="Calibri"/>
                <a:ea typeface="+mn-ea"/>
                <a:cs typeface="+mn-cs"/>
              </a:rPr>
              <a:t>Presentation Exchange Programs Esslingen University, International Office</a:t>
            </a:r>
            <a:endParaRPr kumimoji="0" lang="de-DE" sz="750" b="0" i="0" u="none" strike="noStrike" kern="1200" cap="none" spc="0" normalizeH="0" baseline="0" noProof="0" dirty="0">
              <a:ln>
                <a:noFill/>
              </a:ln>
              <a:solidFill>
                <a:srgbClr val="002D58"/>
              </a:solidFill>
              <a:effectLst/>
              <a:uLnTx/>
              <a:uFillTx/>
              <a:latin typeface="Calibri"/>
              <a:ea typeface="+mn-ea"/>
              <a:cs typeface="+mn-cs"/>
            </a:endParaRPr>
          </a:p>
        </p:txBody>
      </p:sp>
      <p:sp>
        <p:nvSpPr>
          <p:cNvPr id="5" name="Foliennummernplatzhalter 4"/>
          <p:cNvSpPr>
            <a:spLocks noGrp="1"/>
          </p:cNvSpPr>
          <p:nvPr>
            <p:ph type="sldNum" sz="quarter"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235D0-FF99-C045-995D-75C61122D1C1}" type="slidenum">
              <a:rPr kumimoji="0" lang="de-DE" sz="750" b="0" i="0" u="none" strike="noStrike" kern="1200" cap="none" spc="0" normalizeH="0" baseline="0" noProof="0" smtClean="0">
                <a:ln>
                  <a:noFill/>
                </a:ln>
                <a:solidFill>
                  <a:srgbClr val="002D58"/>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750" b="0" i="0" u="none" strike="noStrike" kern="1200" cap="none" spc="0" normalizeH="0" baseline="0" noProof="0" dirty="0">
              <a:ln>
                <a:noFill/>
              </a:ln>
              <a:solidFill>
                <a:srgbClr val="002D58"/>
              </a:solidFill>
              <a:effectLst/>
              <a:uLnTx/>
              <a:uFillTx/>
              <a:latin typeface="Calibri"/>
              <a:ea typeface="+mn-ea"/>
              <a:cs typeface="+mn-cs"/>
            </a:endParaRPr>
          </a:p>
        </p:txBody>
      </p:sp>
      <p:pic>
        <p:nvPicPr>
          <p:cNvPr id="14" name="Grafik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0681" y="1275606"/>
            <a:ext cx="4216597" cy="2808312"/>
          </a:xfrm>
          <a:prstGeom prst="rect">
            <a:avLst/>
          </a:prstGeom>
        </p:spPr>
      </p:pic>
    </p:spTree>
    <p:extLst>
      <p:ext uri="{BB962C8B-B14F-4D97-AF65-F5344CB8AC3E}">
        <p14:creationId xmlns:p14="http://schemas.microsoft.com/office/powerpoint/2010/main" val="13415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anim calcmode="lin" valueType="num">
                                      <p:cBhvr>
                                        <p:cTn id="2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1000"/>
                                        <p:tgtEl>
                                          <p:spTgt spid="2">
                                            <p:txEl>
                                              <p:pRg st="7" end="7"/>
                                            </p:txEl>
                                          </p:spTgt>
                                        </p:tgtEl>
                                      </p:cBhvr>
                                    </p:animEffect>
                                    <p:anim calcmode="lin" valueType="num">
                                      <p:cBhvr>
                                        <p:cTn id="2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1000"/>
                                        <p:tgtEl>
                                          <p:spTgt spid="2">
                                            <p:txEl>
                                              <p:pRg st="9" end="9"/>
                                            </p:txEl>
                                          </p:spTgt>
                                        </p:tgtEl>
                                      </p:cBhvr>
                                    </p:animEffect>
                                    <p:anim calcmode="lin" valueType="num">
                                      <p:cBhvr>
                                        <p:cTn id="3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343562"/>
            <a:ext cx="6781800" cy="313350"/>
          </a:xfrm>
        </p:spPr>
        <p:txBody>
          <a:bodyPr/>
          <a:lstStyle/>
          <a:p>
            <a:r>
              <a:rPr lang="de-DE" dirty="0" smtClean="0">
                <a:solidFill>
                  <a:schemeClr val="tx2"/>
                </a:solidFill>
              </a:rPr>
              <a:t>Exchange </a:t>
            </a:r>
            <a:r>
              <a:rPr lang="de-DE" dirty="0" err="1" smtClean="0">
                <a:solidFill>
                  <a:schemeClr val="tx2"/>
                </a:solidFill>
              </a:rPr>
              <a:t>Program</a:t>
            </a:r>
            <a:r>
              <a:rPr lang="de-DE" dirty="0" smtClean="0">
                <a:solidFill>
                  <a:schemeClr val="tx2"/>
                </a:solidFill>
              </a:rPr>
              <a:t> ERASMUS/GLOBAL</a:t>
            </a:r>
            <a:endParaRPr lang="de-DE" dirty="0">
              <a:solidFill>
                <a:schemeClr val="tx2"/>
              </a:solidFill>
            </a:endParaRPr>
          </a:p>
        </p:txBody>
      </p:sp>
      <p:sp>
        <p:nvSpPr>
          <p:cNvPr id="2" name="Inhaltsplatzhalter 1"/>
          <p:cNvSpPr>
            <a:spLocks noGrp="1"/>
          </p:cNvSpPr>
          <p:nvPr>
            <p:ph sz="quarter" idx="21"/>
          </p:nvPr>
        </p:nvSpPr>
        <p:spPr>
          <a:xfrm>
            <a:off x="463552" y="961810"/>
            <a:ext cx="6775450" cy="3914196"/>
          </a:xfrm>
        </p:spPr>
        <p:txBody>
          <a:bodyPr>
            <a:normAutofit/>
          </a:bodyPr>
          <a:lstStyle/>
          <a:p>
            <a:pPr>
              <a:buSzPct val="100000"/>
            </a:pPr>
            <a:endParaRPr lang="de-DE" sz="2000" dirty="0"/>
          </a:p>
          <a:p>
            <a:pPr indent="-267300">
              <a:buSzPct val="100000"/>
              <a:buFont typeface="Lucida Grande"/>
              <a:buChar char="I"/>
            </a:pPr>
            <a:r>
              <a:rPr lang="en-US" sz="2000" dirty="0"/>
              <a:t>Courses taught in English in most </a:t>
            </a:r>
            <a:r>
              <a:rPr lang="en-US" sz="2000" dirty="0" smtClean="0"/>
              <a:t/>
            </a:r>
            <a:br>
              <a:rPr lang="en-US" sz="2000" dirty="0" smtClean="0"/>
            </a:br>
            <a:r>
              <a:rPr lang="en-US" sz="2000" dirty="0" smtClean="0"/>
              <a:t>     of </a:t>
            </a:r>
            <a:r>
              <a:rPr lang="en-US" sz="2000" dirty="0"/>
              <a:t>the </a:t>
            </a:r>
            <a:r>
              <a:rPr lang="en-US" sz="2000" dirty="0" smtClean="0"/>
              <a:t>faculties </a:t>
            </a:r>
            <a:r>
              <a:rPr lang="en-US" sz="2000" dirty="0" smtClean="0">
                <a:hlinkClick r:id="rId2"/>
              </a:rPr>
              <a:t>www.hs-esslingen.de/etc</a:t>
            </a:r>
            <a:r>
              <a:rPr lang="en-US" sz="2000" dirty="0" smtClean="0"/>
              <a:t/>
            </a:r>
            <a:br>
              <a:rPr lang="en-US" sz="2000" dirty="0" smtClean="0"/>
            </a:br>
            <a:endParaRPr lang="en-US" sz="2000" dirty="0" smtClean="0"/>
          </a:p>
          <a:p>
            <a:pPr indent="-267300">
              <a:buSzPct val="100000"/>
              <a:buFont typeface="Lucida Grande"/>
              <a:buChar char="I"/>
            </a:pPr>
            <a:r>
              <a:rPr lang="en-US" sz="2000" dirty="0"/>
              <a:t>Many links to industry and welfare </a:t>
            </a:r>
            <a:r>
              <a:rPr lang="en-US" sz="2000" dirty="0" smtClean="0"/>
              <a:t/>
            </a:r>
            <a:br>
              <a:rPr lang="en-US" sz="2000" dirty="0" smtClean="0"/>
            </a:br>
            <a:r>
              <a:rPr lang="en-US" sz="2000" dirty="0" smtClean="0"/>
              <a:t>     organizations </a:t>
            </a:r>
            <a:r>
              <a:rPr lang="en-US" sz="2000" dirty="0"/>
              <a:t>- possibilities for </a:t>
            </a:r>
            <a:r>
              <a:rPr lang="en-US" sz="2000" dirty="0" smtClean="0"/>
              <a:t>internships </a:t>
            </a:r>
          </a:p>
          <a:p>
            <a:pPr>
              <a:buSzPct val="100000"/>
            </a:pPr>
            <a:r>
              <a:rPr lang="en-US" sz="2000" dirty="0"/>
              <a:t> </a:t>
            </a:r>
            <a:r>
              <a:rPr lang="en-US" sz="2000" dirty="0" smtClean="0"/>
              <a:t>    in the 2</a:t>
            </a:r>
            <a:r>
              <a:rPr lang="en-US" sz="2000" baseline="30000" dirty="0" smtClean="0"/>
              <a:t>nd</a:t>
            </a:r>
            <a:r>
              <a:rPr lang="en-US" sz="2000" dirty="0" smtClean="0"/>
              <a:t> semester </a:t>
            </a:r>
          </a:p>
          <a:p>
            <a:pPr>
              <a:buSzPct val="100000"/>
            </a:pPr>
            <a:r>
              <a:rPr lang="en-US" sz="2000" dirty="0" smtClean="0"/>
              <a:t>     (</a:t>
            </a:r>
            <a:r>
              <a:rPr lang="en-US" sz="2000" dirty="0"/>
              <a:t>DAIMLER, BOSCH, AUDI, PORSCHE</a:t>
            </a:r>
            <a:r>
              <a:rPr lang="en-US" sz="2000" dirty="0" smtClean="0"/>
              <a:t>)</a:t>
            </a:r>
          </a:p>
          <a:p>
            <a:pPr indent="-267300">
              <a:buSzPct val="100000"/>
              <a:buFont typeface="Lucida Grande"/>
              <a:buChar char="I"/>
            </a:pPr>
            <a:endParaRPr lang="en-US" sz="2000" dirty="0"/>
          </a:p>
          <a:p>
            <a:pPr indent="-267300">
              <a:buSzPct val="100000"/>
              <a:buFont typeface="Lucida Grande"/>
              <a:buChar char="I"/>
            </a:pPr>
            <a:r>
              <a:rPr lang="en-US" sz="2000" dirty="0"/>
              <a:t>Excellent facilities (modern workshops </a:t>
            </a:r>
            <a:endParaRPr lang="en-US" sz="2000" dirty="0" smtClean="0"/>
          </a:p>
          <a:p>
            <a:pPr>
              <a:buSzPct val="100000"/>
            </a:pPr>
            <a:r>
              <a:rPr lang="en-US" sz="2000" dirty="0"/>
              <a:t> </a:t>
            </a:r>
            <a:r>
              <a:rPr lang="en-US" sz="2000" dirty="0" smtClean="0"/>
              <a:t>    and </a:t>
            </a:r>
            <a:r>
              <a:rPr lang="en-US" sz="2000" dirty="0"/>
              <a:t>labs, etc.)</a:t>
            </a:r>
          </a:p>
          <a:p>
            <a:pPr>
              <a:buSzPct val="100000"/>
            </a:pPr>
            <a:endParaRPr lang="de-DE" sz="2000" dirty="0" smtClean="0"/>
          </a:p>
        </p:txBody>
      </p:sp>
      <p:sp>
        <p:nvSpPr>
          <p:cNvPr id="3" name="Datumsplatzhalter 2"/>
          <p:cNvSpPr>
            <a:spLocks noGrp="1"/>
          </p:cNvSpPr>
          <p:nvPr>
            <p:ph type="dt" sz="half" idx="2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466C176-BB8B-400F-A4A4-33ED34A44E7C}" type="datetime1">
              <a:rPr kumimoji="0" lang="de-DE" sz="750" b="0" i="0" u="none" strike="noStrike" kern="1200" cap="none" spc="0" normalizeH="0" baseline="0" noProof="0" smtClean="0">
                <a:ln>
                  <a:noFill/>
                </a:ln>
                <a:solidFill>
                  <a:srgbClr val="002D58"/>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27.04.2022</a:t>
            </a:fld>
            <a:endParaRPr kumimoji="0" lang="hr-HR" sz="750" b="0" i="0" u="none" strike="noStrike" kern="1200" cap="none" spc="0" normalizeH="0" baseline="0" noProof="0" dirty="0">
              <a:ln>
                <a:noFill/>
              </a:ln>
              <a:solidFill>
                <a:srgbClr val="002D58"/>
              </a:solidFill>
              <a:effectLst/>
              <a:uLnTx/>
              <a:uFillTx/>
              <a:latin typeface="Calibri"/>
              <a:ea typeface="+mn-ea"/>
              <a:cs typeface="+mn-cs"/>
            </a:endParaRPr>
          </a:p>
        </p:txBody>
      </p:sp>
      <p:sp>
        <p:nvSpPr>
          <p:cNvPr id="4" name="Fußzeilenplatzhalter 3"/>
          <p:cNvSpPr>
            <a:spLocks noGrp="1"/>
          </p:cNvSpPr>
          <p:nvPr>
            <p:ph type="ftr" sz="quarter" idx="2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smtClean="0">
                <a:ln>
                  <a:noFill/>
                </a:ln>
                <a:solidFill>
                  <a:srgbClr val="002D58"/>
                </a:solidFill>
                <a:effectLst/>
                <a:uLnTx/>
                <a:uFillTx/>
                <a:latin typeface="Calibri"/>
                <a:ea typeface="+mn-ea"/>
                <a:cs typeface="+mn-cs"/>
              </a:rPr>
              <a:t>Presentation Exchange Programs Esslingen University, International Office</a:t>
            </a:r>
            <a:endParaRPr kumimoji="0" lang="de-DE" sz="750" b="0" i="0" u="none" strike="noStrike" kern="1200" cap="none" spc="0" normalizeH="0" baseline="0" noProof="0" dirty="0">
              <a:ln>
                <a:noFill/>
              </a:ln>
              <a:solidFill>
                <a:srgbClr val="002D58"/>
              </a:solidFill>
              <a:effectLst/>
              <a:uLnTx/>
              <a:uFillTx/>
              <a:latin typeface="Calibri"/>
              <a:ea typeface="+mn-ea"/>
              <a:cs typeface="+mn-cs"/>
            </a:endParaRPr>
          </a:p>
        </p:txBody>
      </p:sp>
      <p:sp>
        <p:nvSpPr>
          <p:cNvPr id="5" name="Foliennummernplatzhalter 4"/>
          <p:cNvSpPr>
            <a:spLocks noGrp="1"/>
          </p:cNvSpPr>
          <p:nvPr>
            <p:ph type="sldNum" sz="quarter"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235D0-FF99-C045-995D-75C61122D1C1}" type="slidenum">
              <a:rPr kumimoji="0" lang="de-DE" sz="750" b="0" i="0" u="none" strike="noStrike" kern="1200" cap="none" spc="0" normalizeH="0" baseline="0" noProof="0" smtClean="0">
                <a:ln>
                  <a:noFill/>
                </a:ln>
                <a:solidFill>
                  <a:srgbClr val="002D58"/>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de-DE" sz="750" b="0" i="0" u="none" strike="noStrike" kern="1200" cap="none" spc="0" normalizeH="0" baseline="0" noProof="0" dirty="0">
              <a:ln>
                <a:noFill/>
              </a:ln>
              <a:solidFill>
                <a:srgbClr val="002D58"/>
              </a:solidFill>
              <a:effectLst/>
              <a:uLnTx/>
              <a:uFillTx/>
              <a:latin typeface="Calibri"/>
              <a:ea typeface="+mn-ea"/>
              <a:cs typeface="+mn-cs"/>
            </a:endParaRPr>
          </a:p>
        </p:txBody>
      </p:sp>
      <p:sp>
        <p:nvSpPr>
          <p:cNvPr id="23" name="Textfeld 22"/>
          <p:cNvSpPr txBox="1"/>
          <p:nvPr/>
        </p:nvSpPr>
        <p:spPr>
          <a:xfrm>
            <a:off x="7658100" y="1952625"/>
            <a:ext cx="685800" cy="685800"/>
          </a:xfrm>
          <a:prstGeom prst="rect">
            <a:avLst/>
          </a:prstGeom>
          <a:noFill/>
        </p:spPr>
        <p:txBody>
          <a:bodyPr vert="horz" wrap="none" lIns="0" tIns="35100" rIns="68580" bIns="34290" rtlCol="0" anchor="t">
            <a:noAutofit/>
          </a:bodyPr>
          <a:lstStyle/>
          <a:p>
            <a:pPr marL="0" marR="0" lvl="0" indent="0" algn="l" defTabSz="457200" rtl="0" eaLnBrk="1" fontAlgn="auto" latinLnBrk="0" hangingPunct="1">
              <a:lnSpc>
                <a:spcPts val="750"/>
              </a:lnSpc>
              <a:spcBef>
                <a:spcPts val="0"/>
              </a:spcBef>
              <a:spcAft>
                <a:spcPts val="0"/>
              </a:spcAft>
              <a:buClrTx/>
              <a:buSzTx/>
              <a:buFontTx/>
              <a:buNone/>
              <a:tabLst/>
              <a:defRPr/>
            </a:pPr>
            <a:endParaRPr kumimoji="0" lang="de-DE" sz="1500" b="0" i="0" u="none" strike="noStrike" kern="1200" cap="none" spc="0" normalizeH="0" baseline="0" noProof="0" dirty="0">
              <a:ln>
                <a:noFill/>
              </a:ln>
              <a:solidFill>
                <a:srgbClr val="002D58"/>
              </a:solidFill>
              <a:effectLst/>
              <a:uLnTx/>
              <a:uFillTx/>
              <a:latin typeface="Calibri"/>
              <a:ea typeface="+mn-ea"/>
              <a:cs typeface="+mn-cs"/>
            </a:endParaRPr>
          </a:p>
        </p:txBody>
      </p:sp>
      <p:pic>
        <p:nvPicPr>
          <p:cNvPr id="11" name="Grafik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1734" y="949818"/>
            <a:ext cx="2712165" cy="1815581"/>
          </a:xfrm>
          <a:prstGeom prst="rect">
            <a:avLst/>
          </a:prstGeom>
        </p:spPr>
      </p:pic>
      <p:pic>
        <p:nvPicPr>
          <p:cNvPr id="12" name="Grafik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2310" y="2943323"/>
            <a:ext cx="2697706" cy="1805903"/>
          </a:xfrm>
          <a:prstGeom prst="rect">
            <a:avLst/>
          </a:prstGeom>
        </p:spPr>
      </p:pic>
    </p:spTree>
    <p:extLst>
      <p:ext uri="{BB962C8B-B14F-4D97-AF65-F5344CB8AC3E}">
        <p14:creationId xmlns:p14="http://schemas.microsoft.com/office/powerpoint/2010/main" val="104210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3550" y="343561"/>
            <a:ext cx="6108700" cy="313350"/>
          </a:xfrm>
        </p:spPr>
        <p:txBody>
          <a:bodyPr/>
          <a:lstStyle/>
          <a:p>
            <a:r>
              <a:rPr lang="de-DE" dirty="0"/>
              <a:t>Exchange </a:t>
            </a:r>
            <a:r>
              <a:rPr lang="de-DE" dirty="0" err="1"/>
              <a:t>program</a:t>
            </a:r>
            <a:r>
              <a:rPr lang="de-DE" dirty="0"/>
              <a:t> ERASMUS/Global</a:t>
            </a:r>
          </a:p>
        </p:txBody>
      </p:sp>
      <p:sp>
        <p:nvSpPr>
          <p:cNvPr id="6" name="Fußzeilenplatzhalter 5"/>
          <p:cNvSpPr>
            <a:spLocks noGrp="1"/>
          </p:cNvSpPr>
          <p:nvPr>
            <p:ph type="ftr" sz="quarter" idx="23"/>
          </p:nvPr>
        </p:nvSpPr>
        <p:spPr/>
        <p:txBody>
          <a:bodyPr/>
          <a:lstStyle/>
          <a:p>
            <a:r>
              <a:rPr lang="de-DE" smtClean="0"/>
              <a:t>Presentation Exchange Programs Esslingen University, International Office</a:t>
            </a:r>
            <a:endParaRPr lang="de-DE" dirty="0"/>
          </a:p>
        </p:txBody>
      </p:sp>
      <p:sp>
        <p:nvSpPr>
          <p:cNvPr id="7" name="Foliennummernplatzhalter 6"/>
          <p:cNvSpPr>
            <a:spLocks noGrp="1"/>
          </p:cNvSpPr>
          <p:nvPr>
            <p:ph type="sldNum" sz="quarter" idx="24"/>
          </p:nvPr>
        </p:nvSpPr>
        <p:spPr/>
        <p:txBody>
          <a:bodyPr/>
          <a:lstStyle/>
          <a:p>
            <a:fld id="{1E6235D0-FF99-C045-995D-75C61122D1C1}" type="slidenum">
              <a:rPr lang="de-DE" smtClean="0"/>
              <a:pPr/>
              <a:t>24</a:t>
            </a:fld>
            <a:endParaRPr lang="de-DE" dirty="0"/>
          </a:p>
        </p:txBody>
      </p:sp>
      <p:sp>
        <p:nvSpPr>
          <p:cNvPr id="2" name="Datumsplatzhalter 1"/>
          <p:cNvSpPr>
            <a:spLocks noGrp="1"/>
          </p:cNvSpPr>
          <p:nvPr>
            <p:ph type="dt" sz="half" idx="22"/>
          </p:nvPr>
        </p:nvSpPr>
        <p:spPr/>
        <p:txBody>
          <a:bodyPr/>
          <a:lstStyle/>
          <a:p>
            <a:fld id="{BD436E72-E348-42C6-A0C3-AC3412484644}" type="datetime1">
              <a:rPr lang="de-DE" smtClean="0"/>
              <a:t>27.04.2022</a:t>
            </a:fld>
            <a:endParaRPr lang="hr-HR" dirty="0"/>
          </a:p>
        </p:txBody>
      </p:sp>
      <p:sp>
        <p:nvSpPr>
          <p:cNvPr id="5" name="Inhaltsplatzhalter 4"/>
          <p:cNvSpPr>
            <a:spLocks noGrp="1"/>
          </p:cNvSpPr>
          <p:nvPr>
            <p:ph sz="quarter" idx="21"/>
          </p:nvPr>
        </p:nvSpPr>
        <p:spPr/>
        <p:txBody>
          <a:bodyPr>
            <a:normAutofit/>
          </a:bodyPr>
          <a:lstStyle/>
          <a:p>
            <a:pPr indent="-267300">
              <a:buSzPct val="100000"/>
              <a:buFont typeface="Lucida Grande"/>
              <a:buChar char="I"/>
            </a:pPr>
            <a:r>
              <a:rPr lang="en-US" sz="1800" dirty="0"/>
              <a:t>Orientation week with support in all </a:t>
            </a:r>
            <a:r>
              <a:rPr lang="en-US" sz="1800" dirty="0" smtClean="0"/>
              <a:t>administrative </a:t>
            </a:r>
            <a:r>
              <a:rPr lang="en-US" sz="1800" dirty="0"/>
              <a:t>steps</a:t>
            </a:r>
          </a:p>
          <a:p>
            <a:pPr indent="-267300">
              <a:buSzPct val="100000"/>
              <a:buFont typeface="Lucida Grande"/>
              <a:buChar char="I"/>
            </a:pPr>
            <a:endParaRPr lang="en-US" sz="1800" dirty="0" smtClean="0"/>
          </a:p>
          <a:p>
            <a:pPr indent="-267300">
              <a:buSzPct val="100000"/>
              <a:buFont typeface="Lucida Grande"/>
              <a:buChar char="I"/>
            </a:pPr>
            <a:r>
              <a:rPr lang="en-US" sz="1800" dirty="0" smtClean="0"/>
              <a:t>Intercultural </a:t>
            </a:r>
            <a:r>
              <a:rPr lang="en-US" sz="1800" dirty="0"/>
              <a:t>workshops, free of </a:t>
            </a:r>
            <a:r>
              <a:rPr lang="en-US" sz="1800" dirty="0" smtClean="0"/>
              <a:t>charge</a:t>
            </a:r>
          </a:p>
          <a:p>
            <a:pPr indent="-267300">
              <a:buSzPct val="100000"/>
              <a:buFont typeface="Lucida Grande"/>
              <a:buChar char="I"/>
            </a:pPr>
            <a:endParaRPr lang="en-US" sz="1800" dirty="0" smtClean="0"/>
          </a:p>
          <a:p>
            <a:pPr indent="-267300">
              <a:buSzPct val="100000"/>
              <a:buFont typeface="Lucida Grande"/>
              <a:buChar char="I"/>
            </a:pPr>
            <a:r>
              <a:rPr lang="en-US" sz="1800" dirty="0" smtClean="0"/>
              <a:t>Academic </a:t>
            </a:r>
            <a:r>
              <a:rPr lang="en-US" sz="1800" dirty="0"/>
              <a:t>advisor in every </a:t>
            </a:r>
            <a:r>
              <a:rPr lang="en-US" sz="1800" dirty="0" smtClean="0"/>
              <a:t>faculty</a:t>
            </a:r>
          </a:p>
          <a:p>
            <a:pPr indent="-267300">
              <a:buSzPct val="100000"/>
              <a:buFont typeface="Lucida Grande"/>
              <a:buChar char="I"/>
            </a:pPr>
            <a:endParaRPr lang="en-US" sz="1800" dirty="0"/>
          </a:p>
          <a:p>
            <a:pPr indent="-267300">
              <a:buSzPct val="100000"/>
              <a:buFont typeface="Lucida Grande"/>
              <a:buChar char="I"/>
            </a:pPr>
            <a:r>
              <a:rPr lang="en-US" sz="1800" dirty="0"/>
              <a:t>WhatsApp group with our student assistants</a:t>
            </a:r>
            <a:endParaRPr lang="en-US" sz="1800" dirty="0" smtClean="0"/>
          </a:p>
          <a:p>
            <a:pPr indent="-267300">
              <a:buSzPct val="100000"/>
              <a:buFont typeface="Lucida Grande"/>
              <a:buChar char="I"/>
            </a:pPr>
            <a:endParaRPr lang="en-US" sz="1800" dirty="0" smtClean="0"/>
          </a:p>
          <a:p>
            <a:pPr indent="-267300">
              <a:buSzPct val="100000"/>
              <a:buFont typeface="Lucida Grande"/>
              <a:buChar char="I"/>
            </a:pPr>
            <a:r>
              <a:rPr lang="en-US" sz="1800" dirty="0"/>
              <a:t>German History &amp; Culture class to learn </a:t>
            </a:r>
            <a:r>
              <a:rPr lang="en-US" sz="1800" dirty="0" smtClean="0"/>
              <a:t>more </a:t>
            </a:r>
          </a:p>
          <a:p>
            <a:pPr>
              <a:buSzPct val="100000"/>
            </a:pPr>
            <a:r>
              <a:rPr lang="en-US" sz="1800" dirty="0" smtClean="0"/>
              <a:t>     about </a:t>
            </a:r>
            <a:r>
              <a:rPr lang="en-US" sz="1800" dirty="0"/>
              <a:t>the country </a:t>
            </a:r>
            <a:r>
              <a:rPr lang="en-US" sz="1800" dirty="0" smtClean="0"/>
              <a:t>and German culture</a:t>
            </a:r>
            <a:r>
              <a:rPr lang="de-DE" sz="1800" dirty="0"/>
              <a:t/>
            </a:r>
            <a:br>
              <a:rPr lang="de-DE" sz="1800" dirty="0"/>
            </a:br>
            <a:endParaRPr lang="de-DE" sz="1800" dirty="0"/>
          </a:p>
          <a:p>
            <a:pPr indent="-267300">
              <a:buSzPct val="100000"/>
              <a:buFont typeface="Lucida Grande"/>
              <a:buChar char="I"/>
            </a:pPr>
            <a:endParaRPr lang="de-DE" dirty="0"/>
          </a:p>
        </p:txBody>
      </p:sp>
      <p:pic>
        <p:nvPicPr>
          <p:cNvPr id="10" name="Grafik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51526" y="2812910"/>
            <a:ext cx="2424777" cy="1616518"/>
          </a:xfrm>
          <a:prstGeom prst="rect">
            <a:avLst/>
          </a:prstGeom>
        </p:spPr>
      </p:pic>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5415" y="807044"/>
            <a:ext cx="2420888" cy="1815666"/>
          </a:xfrm>
          <a:prstGeom prst="rect">
            <a:avLst/>
          </a:prstGeom>
        </p:spPr>
      </p:pic>
    </p:spTree>
    <p:extLst>
      <p:ext uri="{BB962C8B-B14F-4D97-AF65-F5344CB8AC3E}">
        <p14:creationId xmlns:p14="http://schemas.microsoft.com/office/powerpoint/2010/main" val="2795367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1000"/>
                                        <p:tgtEl>
                                          <p:spTgt spid="5">
                                            <p:txEl>
                                              <p:pRg st="6" end="6"/>
                                            </p:txEl>
                                          </p:spTgt>
                                        </p:tgtEl>
                                      </p:cBhvr>
                                    </p:animEffect>
                                    <p:anim calcmode="lin" valueType="num">
                                      <p:cBhvr>
                                        <p:cTn id="2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1000"/>
                                        <p:tgtEl>
                                          <p:spTgt spid="5">
                                            <p:txEl>
                                              <p:pRg st="8" end="8"/>
                                            </p:txEl>
                                          </p:spTgt>
                                        </p:tgtEl>
                                      </p:cBhvr>
                                    </p:animEffect>
                                    <p:anim calcmode="lin" valueType="num">
                                      <p:cBhvr>
                                        <p:cTn id="3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1000"/>
                                        <p:tgtEl>
                                          <p:spTgt spid="5">
                                            <p:txEl>
                                              <p:pRg st="9" end="9"/>
                                            </p:txEl>
                                          </p:spTgt>
                                        </p:tgtEl>
                                      </p:cBhvr>
                                    </p:animEffect>
                                    <p:anim calcmode="lin" valueType="num">
                                      <p:cBhvr>
                                        <p:cTn id="38"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000" fill="hold"/>
                                        <p:tgtEl>
                                          <p:spTgt spid="10"/>
                                        </p:tgtEl>
                                        <p:attrNameLst>
                                          <p:attrName>ppt_x</p:attrName>
                                        </p:attrNameLst>
                                      </p:cBhvr>
                                      <p:tavLst>
                                        <p:tav tm="0">
                                          <p:val>
                                            <p:strVal val="#ppt_x"/>
                                          </p:val>
                                        </p:tav>
                                        <p:tav tm="100000">
                                          <p:val>
                                            <p:strVal val="#ppt_x"/>
                                          </p:val>
                                        </p:tav>
                                      </p:tavLst>
                                    </p:anim>
                                    <p:anim calcmode="lin" valueType="num">
                                      <p:cBhvr additive="base">
                                        <p:cTn id="44" dur="10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7000"/>
                            </p:stCondLst>
                            <p:childTnLst>
                              <p:par>
                                <p:cTn id="46" presetID="42"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3550" y="343561"/>
            <a:ext cx="6108700" cy="313350"/>
          </a:xfrm>
        </p:spPr>
        <p:txBody>
          <a:bodyPr/>
          <a:lstStyle/>
          <a:p>
            <a:r>
              <a:rPr lang="de-DE" dirty="0"/>
              <a:t>Exchange </a:t>
            </a:r>
            <a:r>
              <a:rPr lang="de-DE" dirty="0" err="1"/>
              <a:t>program</a:t>
            </a:r>
            <a:r>
              <a:rPr lang="de-DE" dirty="0"/>
              <a:t> ERASMUS/Global</a:t>
            </a:r>
          </a:p>
        </p:txBody>
      </p:sp>
      <p:sp>
        <p:nvSpPr>
          <p:cNvPr id="6" name="Fußzeilenplatzhalter 5"/>
          <p:cNvSpPr>
            <a:spLocks noGrp="1"/>
          </p:cNvSpPr>
          <p:nvPr>
            <p:ph type="ftr" sz="quarter" idx="23"/>
          </p:nvPr>
        </p:nvSpPr>
        <p:spPr/>
        <p:txBody>
          <a:bodyPr/>
          <a:lstStyle/>
          <a:p>
            <a:r>
              <a:rPr lang="de-DE" smtClean="0"/>
              <a:t>Presentation Exchange Programs Esslingen University, International Office</a:t>
            </a:r>
            <a:endParaRPr lang="de-DE" dirty="0"/>
          </a:p>
        </p:txBody>
      </p:sp>
      <p:sp>
        <p:nvSpPr>
          <p:cNvPr id="7" name="Foliennummernplatzhalter 6"/>
          <p:cNvSpPr>
            <a:spLocks noGrp="1"/>
          </p:cNvSpPr>
          <p:nvPr>
            <p:ph type="sldNum" sz="quarter" idx="24"/>
          </p:nvPr>
        </p:nvSpPr>
        <p:spPr/>
        <p:txBody>
          <a:bodyPr/>
          <a:lstStyle/>
          <a:p>
            <a:fld id="{1E6235D0-FF99-C045-995D-75C61122D1C1}" type="slidenum">
              <a:rPr lang="de-DE" smtClean="0"/>
              <a:pPr/>
              <a:t>25</a:t>
            </a:fld>
            <a:endParaRPr lang="de-DE" dirty="0"/>
          </a:p>
        </p:txBody>
      </p:sp>
      <p:sp>
        <p:nvSpPr>
          <p:cNvPr id="2" name="Datumsplatzhalter 1"/>
          <p:cNvSpPr>
            <a:spLocks noGrp="1"/>
          </p:cNvSpPr>
          <p:nvPr>
            <p:ph type="dt" sz="half" idx="22"/>
          </p:nvPr>
        </p:nvSpPr>
        <p:spPr/>
        <p:txBody>
          <a:bodyPr/>
          <a:lstStyle/>
          <a:p>
            <a:fld id="{BD436E72-E348-42C6-A0C3-AC3412484644}" type="datetime1">
              <a:rPr lang="de-DE" smtClean="0"/>
              <a:t>27.04.2022</a:t>
            </a:fld>
            <a:endParaRPr lang="hr-HR" dirty="0"/>
          </a:p>
        </p:txBody>
      </p:sp>
      <p:sp>
        <p:nvSpPr>
          <p:cNvPr id="5" name="Inhaltsplatzhalter 4"/>
          <p:cNvSpPr>
            <a:spLocks noGrp="1"/>
          </p:cNvSpPr>
          <p:nvPr>
            <p:ph sz="quarter" idx="21"/>
          </p:nvPr>
        </p:nvSpPr>
        <p:spPr>
          <a:xfrm>
            <a:off x="463550" y="1273176"/>
            <a:ext cx="8311620" cy="3556000"/>
          </a:xfrm>
        </p:spPr>
        <p:txBody>
          <a:bodyPr/>
          <a:lstStyle/>
          <a:p>
            <a:pPr indent="-267300">
              <a:buSzPct val="100000"/>
              <a:buFont typeface="Lucida Grande"/>
              <a:buChar char="I"/>
            </a:pPr>
            <a:r>
              <a:rPr lang="en-US" sz="1800" b="1" dirty="0" smtClean="0"/>
              <a:t>International </a:t>
            </a:r>
            <a:r>
              <a:rPr lang="en-US" sz="1800" b="1" dirty="0"/>
              <a:t>Friends Program </a:t>
            </a:r>
            <a:endParaRPr lang="en-US" sz="1800" b="1" dirty="0" smtClean="0"/>
          </a:p>
          <a:p>
            <a:pPr>
              <a:buSzPct val="100000"/>
            </a:pPr>
            <a:r>
              <a:rPr lang="en-US" sz="1800" b="1" dirty="0" smtClean="0"/>
              <a:t>     </a:t>
            </a:r>
            <a:r>
              <a:rPr lang="en-US" sz="1800" dirty="0" smtClean="0"/>
              <a:t>for </a:t>
            </a:r>
            <a:r>
              <a:rPr lang="en-US" sz="1800" dirty="0"/>
              <a:t>German and </a:t>
            </a:r>
            <a:r>
              <a:rPr lang="en-US" sz="1800" dirty="0" smtClean="0"/>
              <a:t>International students with </a:t>
            </a:r>
            <a:r>
              <a:rPr lang="en-US" sz="1800" dirty="0"/>
              <a:t>activities and trips to interesting </a:t>
            </a:r>
            <a:r>
              <a:rPr lang="en-US" sz="1800" dirty="0" smtClean="0"/>
              <a:t>places: </a:t>
            </a:r>
          </a:p>
          <a:p>
            <a:pPr>
              <a:buSzPct val="100000"/>
            </a:pPr>
            <a:r>
              <a:rPr lang="en-US" sz="1800" dirty="0"/>
              <a:t> </a:t>
            </a:r>
            <a:r>
              <a:rPr lang="en-US" sz="1800" dirty="0" smtClean="0"/>
              <a:t>    Christmas </a:t>
            </a:r>
            <a:r>
              <a:rPr lang="en-US" sz="1800" dirty="0"/>
              <a:t>Market in </a:t>
            </a:r>
            <a:r>
              <a:rPr lang="en-US" sz="1800" dirty="0" err="1" smtClean="0"/>
              <a:t>Nürnberg</a:t>
            </a:r>
            <a:r>
              <a:rPr lang="en-US" sz="1800" dirty="0" smtClean="0"/>
              <a:t>, Heidelberg, </a:t>
            </a:r>
            <a:r>
              <a:rPr lang="en-US" sz="1800" dirty="0" err="1" smtClean="0"/>
              <a:t>Tübingen</a:t>
            </a:r>
            <a:r>
              <a:rPr lang="en-US" sz="1800" dirty="0"/>
              <a:t>, </a:t>
            </a:r>
            <a:r>
              <a:rPr lang="en-US" sz="1800" dirty="0" smtClean="0"/>
              <a:t>Munich, Castles and more…</a:t>
            </a:r>
          </a:p>
          <a:p>
            <a:pPr>
              <a:buSzPct val="100000"/>
            </a:pPr>
            <a:r>
              <a:rPr lang="en-US" sz="1800" dirty="0" smtClean="0"/>
              <a:t>     </a:t>
            </a:r>
            <a:r>
              <a:rPr lang="en-US" sz="1800" b="1" dirty="0" smtClean="0"/>
              <a:t>FREE OF CHARGE</a:t>
            </a:r>
          </a:p>
          <a:p>
            <a:pPr indent="-267300">
              <a:buSzPct val="100000"/>
              <a:buFont typeface="Lucida Grande"/>
              <a:buChar char="I"/>
            </a:pPr>
            <a:endParaRPr lang="de-DE" dirty="0"/>
          </a:p>
        </p:txBody>
      </p:sp>
      <p:pic>
        <p:nvPicPr>
          <p:cNvPr id="8" name="Grafik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20346" y="2565159"/>
            <a:ext cx="2661928" cy="1776198"/>
          </a:xfrm>
          <a:prstGeom prst="rect">
            <a:avLst/>
          </a:prstGeom>
        </p:spPr>
      </p:pic>
      <p:pic>
        <p:nvPicPr>
          <p:cNvPr id="9" name="Grafik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702" y="2574899"/>
            <a:ext cx="2644964" cy="1763309"/>
          </a:xfrm>
          <a:prstGeom prst="rect">
            <a:avLst/>
          </a:prstGeom>
        </p:spPr>
      </p:pic>
      <p:pic>
        <p:nvPicPr>
          <p:cNvPr id="10" name="Grafik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8410" y="2567997"/>
            <a:ext cx="2656008" cy="1770672"/>
          </a:xfrm>
          <a:prstGeom prst="rect">
            <a:avLst/>
          </a:prstGeom>
        </p:spPr>
      </p:pic>
    </p:spTree>
    <p:extLst>
      <p:ext uri="{BB962C8B-B14F-4D97-AF65-F5344CB8AC3E}">
        <p14:creationId xmlns:p14="http://schemas.microsoft.com/office/powerpoint/2010/main" val="755899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5637" y="343561"/>
            <a:ext cx="6116613" cy="313350"/>
          </a:xfrm>
        </p:spPr>
        <p:txBody>
          <a:bodyPr/>
          <a:lstStyle/>
          <a:p>
            <a:r>
              <a:rPr lang="de-DE" dirty="0"/>
              <a:t>Exchange </a:t>
            </a:r>
            <a:r>
              <a:rPr lang="de-DE" dirty="0" err="1"/>
              <a:t>program</a:t>
            </a:r>
            <a:r>
              <a:rPr lang="de-DE" dirty="0"/>
              <a:t> </a:t>
            </a:r>
            <a:r>
              <a:rPr lang="de-DE" dirty="0" smtClean="0"/>
              <a:t>ERASMUS/Global - At </a:t>
            </a:r>
            <a:r>
              <a:rPr lang="de-DE" dirty="0" err="1" smtClean="0"/>
              <a:t>GLance</a:t>
            </a:r>
            <a:endParaRPr lang="de-DE" dirty="0"/>
          </a:p>
        </p:txBody>
      </p:sp>
      <p:sp>
        <p:nvSpPr>
          <p:cNvPr id="4" name="Inhaltsplatzhalter 3"/>
          <p:cNvSpPr>
            <a:spLocks noGrp="1"/>
          </p:cNvSpPr>
          <p:nvPr>
            <p:ph sz="quarter" idx="21"/>
          </p:nvPr>
        </p:nvSpPr>
        <p:spPr>
          <a:xfrm>
            <a:off x="455637" y="718458"/>
            <a:ext cx="6116613" cy="4110717"/>
          </a:xfrm>
        </p:spPr>
        <p:txBody>
          <a:bodyPr/>
          <a:lstStyle/>
          <a:p>
            <a:endParaRPr lang="en-US" b="1" dirty="0" smtClean="0"/>
          </a:p>
          <a:p>
            <a:endParaRPr lang="en-US" b="1" dirty="0" smtClean="0"/>
          </a:p>
          <a:p>
            <a:r>
              <a:rPr lang="en-US" b="1" dirty="0" smtClean="0"/>
              <a:t>Study </a:t>
            </a:r>
            <a:r>
              <a:rPr lang="en-US" b="1" dirty="0"/>
              <a:t>together with international and German students</a:t>
            </a:r>
          </a:p>
          <a:p>
            <a:endParaRPr lang="en-US" b="1" dirty="0" smtClean="0"/>
          </a:p>
          <a:p>
            <a:r>
              <a:rPr lang="en-US" b="1" dirty="0" smtClean="0"/>
              <a:t>Semester Dates</a:t>
            </a:r>
          </a:p>
          <a:p>
            <a:r>
              <a:rPr lang="en-US" dirty="0" smtClean="0"/>
              <a:t>Autumn Semester: Mid September-Mid February </a:t>
            </a:r>
            <a:r>
              <a:rPr lang="en-US" dirty="0"/>
              <a:t>		</a:t>
            </a:r>
            <a:r>
              <a:rPr lang="en-US" dirty="0" smtClean="0"/>
              <a:t/>
            </a:r>
            <a:br>
              <a:rPr lang="en-US" dirty="0" smtClean="0"/>
            </a:br>
            <a:r>
              <a:rPr lang="en-US" dirty="0" smtClean="0"/>
              <a:t>Spring Semester: Beginning March-Mid July</a:t>
            </a:r>
            <a:endParaRPr lang="en-US" dirty="0"/>
          </a:p>
          <a:p>
            <a:endParaRPr lang="en-US" dirty="0"/>
          </a:p>
          <a:p>
            <a:r>
              <a:rPr lang="en-US" b="1" dirty="0"/>
              <a:t>Various options </a:t>
            </a:r>
            <a:r>
              <a:rPr lang="en-US" b="1" dirty="0" smtClean="0"/>
              <a:t>available</a:t>
            </a:r>
            <a:endParaRPr lang="en-US" b="1" dirty="0"/>
          </a:p>
          <a:p>
            <a:r>
              <a:rPr lang="en-US" dirty="0" smtClean="0"/>
              <a:t>1 </a:t>
            </a:r>
            <a:r>
              <a:rPr lang="en-US" dirty="0"/>
              <a:t>semester of studies</a:t>
            </a:r>
          </a:p>
          <a:p>
            <a:r>
              <a:rPr lang="en-US" dirty="0"/>
              <a:t>2 semesters of studies </a:t>
            </a:r>
          </a:p>
          <a:p>
            <a:r>
              <a:rPr lang="en-US" dirty="0"/>
              <a:t>1 semester of studies + 1 semester </a:t>
            </a:r>
            <a:r>
              <a:rPr lang="en-US" dirty="0" smtClean="0"/>
              <a:t>internship</a:t>
            </a:r>
          </a:p>
          <a:p>
            <a:endParaRPr lang="en-US" dirty="0"/>
          </a:p>
          <a:p>
            <a:r>
              <a:rPr lang="en-US" b="1" dirty="0"/>
              <a:t>Language of </a:t>
            </a:r>
            <a:r>
              <a:rPr lang="en-US" b="1" dirty="0" smtClean="0"/>
              <a:t>instruction: </a:t>
            </a:r>
            <a:r>
              <a:rPr lang="en-US" dirty="0" smtClean="0"/>
              <a:t>German </a:t>
            </a:r>
            <a:r>
              <a:rPr lang="en-US" dirty="0"/>
              <a:t>or English</a:t>
            </a:r>
          </a:p>
          <a:p>
            <a:endParaRPr lang="en-US" dirty="0"/>
          </a:p>
          <a:p>
            <a:endParaRPr lang="en-US" dirty="0"/>
          </a:p>
          <a:p>
            <a:endParaRPr lang="de-DE" dirty="0"/>
          </a:p>
        </p:txBody>
      </p:sp>
      <p:sp>
        <p:nvSpPr>
          <p:cNvPr id="6" name="Fußzeilenplatzhalter 5"/>
          <p:cNvSpPr>
            <a:spLocks noGrp="1"/>
          </p:cNvSpPr>
          <p:nvPr>
            <p:ph type="ftr" sz="quarter" idx="23"/>
          </p:nvPr>
        </p:nvSpPr>
        <p:spPr/>
        <p:txBody>
          <a:bodyPr/>
          <a:lstStyle/>
          <a:p>
            <a:r>
              <a:rPr lang="de-DE" smtClean="0"/>
              <a:t>Presentation Exchange Programs Esslingen University, International Office</a:t>
            </a:r>
            <a:endParaRPr lang="de-DE" dirty="0"/>
          </a:p>
        </p:txBody>
      </p:sp>
      <p:sp>
        <p:nvSpPr>
          <p:cNvPr id="7" name="Foliennummernplatzhalter 6"/>
          <p:cNvSpPr>
            <a:spLocks noGrp="1"/>
          </p:cNvSpPr>
          <p:nvPr>
            <p:ph type="sldNum" sz="quarter" idx="24"/>
          </p:nvPr>
        </p:nvSpPr>
        <p:spPr/>
        <p:txBody>
          <a:bodyPr/>
          <a:lstStyle/>
          <a:p>
            <a:fld id="{1E6235D0-FF99-C045-995D-75C61122D1C1}" type="slidenum">
              <a:rPr lang="de-DE" smtClean="0"/>
              <a:pPr/>
              <a:t>26</a:t>
            </a:fld>
            <a:endParaRPr lang="de-DE" dirty="0"/>
          </a:p>
        </p:txBody>
      </p:sp>
      <p:sp>
        <p:nvSpPr>
          <p:cNvPr id="2" name="Datumsplatzhalter 1"/>
          <p:cNvSpPr>
            <a:spLocks noGrp="1"/>
          </p:cNvSpPr>
          <p:nvPr>
            <p:ph type="dt" sz="half" idx="22"/>
          </p:nvPr>
        </p:nvSpPr>
        <p:spPr/>
        <p:txBody>
          <a:bodyPr/>
          <a:lstStyle/>
          <a:p>
            <a:fld id="{452E77DF-118C-437C-8A56-9CAA29CD48F4}" type="datetime1">
              <a:rPr lang="de-DE" smtClean="0"/>
              <a:t>27.04.2022</a:t>
            </a:fld>
            <a:endParaRPr lang="hr-HR" dirty="0"/>
          </a:p>
        </p:txBody>
      </p:sp>
      <p:pic>
        <p:nvPicPr>
          <p:cNvPr id="5" name="Grafik 4" descr="Kalender Datoer Tidsplan - Gratis vektor grafik på Pixabay"/>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25346" y="1241630"/>
            <a:ext cx="3363838" cy="3363838"/>
          </a:xfrm>
          <a:prstGeom prst="rect">
            <a:avLst/>
          </a:prstGeom>
        </p:spPr>
      </p:pic>
    </p:spTree>
    <p:extLst>
      <p:ext uri="{BB962C8B-B14F-4D97-AF65-F5344CB8AC3E}">
        <p14:creationId xmlns:p14="http://schemas.microsoft.com/office/powerpoint/2010/main" val="23643200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1000"/>
                                        <p:tgtEl>
                                          <p:spTgt spid="4">
                                            <p:txEl>
                                              <p:pRg st="5" end="5"/>
                                            </p:txEl>
                                          </p:spTgt>
                                        </p:tgtEl>
                                      </p:cBhvr>
                                    </p:animEffect>
                                    <p:anim calcmode="lin" valueType="num">
                                      <p:cBhvr>
                                        <p:cTn id="2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1000"/>
                                        <p:tgtEl>
                                          <p:spTgt spid="4">
                                            <p:txEl>
                                              <p:pRg st="7" end="7"/>
                                            </p:txEl>
                                          </p:spTgt>
                                        </p:tgtEl>
                                      </p:cBhvr>
                                    </p:animEffect>
                                    <p:anim calcmode="lin" valueType="num">
                                      <p:cBhvr>
                                        <p:cTn id="3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1000"/>
                                        <p:tgtEl>
                                          <p:spTgt spid="4">
                                            <p:txEl>
                                              <p:pRg st="8" end="8"/>
                                            </p:txEl>
                                          </p:spTgt>
                                        </p:tgtEl>
                                      </p:cBhvr>
                                    </p:animEffect>
                                    <p:anim calcmode="lin" valueType="num">
                                      <p:cBhvr>
                                        <p:cTn id="3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1000"/>
                                        <p:tgtEl>
                                          <p:spTgt spid="4">
                                            <p:txEl>
                                              <p:pRg st="9" end="9"/>
                                            </p:txEl>
                                          </p:spTgt>
                                        </p:tgtEl>
                                      </p:cBhvr>
                                    </p:animEffect>
                                    <p:anim calcmode="lin" valueType="num">
                                      <p:cBhvr>
                                        <p:cTn id="4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fade">
                                      <p:cBhvr>
                                        <p:cTn id="49" dur="1000"/>
                                        <p:tgtEl>
                                          <p:spTgt spid="4">
                                            <p:txEl>
                                              <p:pRg st="10" end="10"/>
                                            </p:txEl>
                                          </p:spTgt>
                                        </p:tgtEl>
                                      </p:cBhvr>
                                    </p:animEffect>
                                    <p:anim calcmode="lin" valueType="num">
                                      <p:cBhvr>
                                        <p:cTn id="50"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Effect transition="in" filter="fade">
                                      <p:cBhvr>
                                        <p:cTn id="55" dur="1000"/>
                                        <p:tgtEl>
                                          <p:spTgt spid="4">
                                            <p:txEl>
                                              <p:pRg st="12" end="12"/>
                                            </p:txEl>
                                          </p:spTgt>
                                        </p:tgtEl>
                                      </p:cBhvr>
                                    </p:animEffect>
                                    <p:anim calcmode="lin" valueType="num">
                                      <p:cBhvr>
                                        <p:cTn id="56"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5637" y="343561"/>
            <a:ext cx="6116613" cy="313350"/>
          </a:xfrm>
        </p:spPr>
        <p:txBody>
          <a:bodyPr/>
          <a:lstStyle/>
          <a:p>
            <a:r>
              <a:rPr lang="de-DE" dirty="0" err="1" smtClean="0"/>
              <a:t>Accommodation</a:t>
            </a:r>
            <a:r>
              <a:rPr lang="de-DE" dirty="0" smtClean="0"/>
              <a:t>  </a:t>
            </a:r>
            <a:r>
              <a:rPr lang="de-DE" dirty="0" err="1" smtClean="0"/>
              <a:t>for</a:t>
            </a:r>
            <a:r>
              <a:rPr lang="de-DE" dirty="0" smtClean="0"/>
              <a:t> </a:t>
            </a:r>
            <a:r>
              <a:rPr lang="de-DE" dirty="0" err="1" smtClean="0"/>
              <a:t>incoming</a:t>
            </a:r>
            <a:r>
              <a:rPr lang="de-DE" dirty="0" smtClean="0"/>
              <a:t> </a:t>
            </a:r>
            <a:r>
              <a:rPr lang="de-DE" dirty="0" err="1" smtClean="0"/>
              <a:t>students</a:t>
            </a:r>
            <a:endParaRPr lang="de-DE" dirty="0"/>
          </a:p>
        </p:txBody>
      </p:sp>
      <p:sp>
        <p:nvSpPr>
          <p:cNvPr id="4" name="Inhaltsplatzhalter 3"/>
          <p:cNvSpPr>
            <a:spLocks noGrp="1"/>
          </p:cNvSpPr>
          <p:nvPr>
            <p:ph sz="quarter" idx="21"/>
          </p:nvPr>
        </p:nvSpPr>
        <p:spPr>
          <a:xfrm>
            <a:off x="455637" y="915566"/>
            <a:ext cx="6872625" cy="3556000"/>
          </a:xfrm>
        </p:spPr>
        <p:txBody>
          <a:bodyPr/>
          <a:lstStyle/>
          <a:p>
            <a:r>
              <a:rPr lang="en-US" b="1" dirty="0"/>
              <a:t>Halls of residence </a:t>
            </a:r>
            <a:r>
              <a:rPr lang="en-US" b="1" dirty="0" smtClean="0"/>
              <a:t>(Student </a:t>
            </a:r>
            <a:r>
              <a:rPr lang="en-US" b="1" dirty="0"/>
              <a:t>accommodation is most likely </a:t>
            </a:r>
            <a:r>
              <a:rPr lang="en-US" b="1" dirty="0" smtClean="0"/>
              <a:t>provided)</a:t>
            </a:r>
            <a:endParaRPr lang="en-US" b="1" dirty="0"/>
          </a:p>
          <a:p>
            <a:endParaRPr lang="en-US" dirty="0" smtClean="0"/>
          </a:p>
          <a:p>
            <a:r>
              <a:rPr lang="de-DE" dirty="0"/>
              <a:t>| Single </a:t>
            </a:r>
            <a:r>
              <a:rPr lang="de-DE" dirty="0" err="1"/>
              <a:t>rooms</a:t>
            </a:r>
            <a:r>
              <a:rPr lang="de-DE" dirty="0"/>
              <a:t> </a:t>
            </a:r>
            <a:r>
              <a:rPr lang="de-DE" dirty="0" err="1"/>
              <a:t>furnished</a:t>
            </a:r>
            <a:r>
              <a:rPr lang="de-DE" dirty="0"/>
              <a:t> </a:t>
            </a:r>
            <a:r>
              <a:rPr lang="de-DE" dirty="0" err="1"/>
              <a:t>with</a:t>
            </a:r>
            <a:r>
              <a:rPr lang="de-DE" dirty="0"/>
              <a:t> </a:t>
            </a:r>
            <a:r>
              <a:rPr lang="de-DE" dirty="0" err="1"/>
              <a:t>desk</a:t>
            </a:r>
            <a:r>
              <a:rPr lang="de-DE" dirty="0"/>
              <a:t>, </a:t>
            </a:r>
            <a:r>
              <a:rPr lang="de-DE" dirty="0" err="1"/>
              <a:t>chair</a:t>
            </a:r>
            <a:r>
              <a:rPr lang="de-DE" dirty="0"/>
              <a:t>, </a:t>
            </a:r>
            <a:r>
              <a:rPr lang="de-DE" dirty="0" err="1"/>
              <a:t>shelf</a:t>
            </a:r>
            <a:r>
              <a:rPr lang="de-DE" dirty="0"/>
              <a:t>, </a:t>
            </a:r>
            <a:r>
              <a:rPr lang="de-DE" dirty="0" err="1"/>
              <a:t>wardrobe</a:t>
            </a:r>
            <a:r>
              <a:rPr lang="de-DE" dirty="0"/>
              <a:t>, </a:t>
            </a:r>
            <a:r>
              <a:rPr lang="de-DE" dirty="0" err="1"/>
              <a:t>bed</a:t>
            </a:r>
            <a:endParaRPr lang="de-DE" dirty="0"/>
          </a:p>
          <a:p>
            <a:r>
              <a:rPr lang="de-DE" dirty="0"/>
              <a:t>| </a:t>
            </a:r>
            <a:r>
              <a:rPr lang="de-DE" dirty="0" err="1"/>
              <a:t>Shared</a:t>
            </a:r>
            <a:r>
              <a:rPr lang="de-DE" dirty="0"/>
              <a:t> </a:t>
            </a:r>
            <a:r>
              <a:rPr lang="de-DE" dirty="0" err="1"/>
              <a:t>kitchens</a:t>
            </a:r>
            <a:r>
              <a:rPr lang="de-DE" dirty="0"/>
              <a:t> </a:t>
            </a:r>
            <a:r>
              <a:rPr lang="de-DE" dirty="0" err="1"/>
              <a:t>and</a:t>
            </a:r>
            <a:r>
              <a:rPr lang="de-DE" dirty="0"/>
              <a:t> </a:t>
            </a:r>
            <a:r>
              <a:rPr lang="de-DE" dirty="0" err="1"/>
              <a:t>bathroom</a:t>
            </a:r>
            <a:endParaRPr lang="de-DE" dirty="0"/>
          </a:p>
          <a:p>
            <a:r>
              <a:rPr lang="de-DE" dirty="0"/>
              <a:t>| ~275 € - 300 €/</a:t>
            </a:r>
            <a:r>
              <a:rPr lang="de-DE" dirty="0" err="1"/>
              <a:t>month</a:t>
            </a:r>
            <a:endParaRPr lang="de-DE" dirty="0"/>
          </a:p>
          <a:p>
            <a:r>
              <a:rPr lang="de-DE" dirty="0"/>
              <a:t>| </a:t>
            </a:r>
            <a:r>
              <a:rPr lang="de-DE" dirty="0" err="1"/>
              <a:t>Rent</a:t>
            </a:r>
            <a:r>
              <a:rPr lang="de-DE" dirty="0"/>
              <a:t> </a:t>
            </a:r>
            <a:r>
              <a:rPr lang="de-DE" dirty="0" err="1"/>
              <a:t>for</a:t>
            </a:r>
            <a:r>
              <a:rPr lang="de-DE" dirty="0"/>
              <a:t> a </a:t>
            </a:r>
            <a:r>
              <a:rPr lang="de-DE" dirty="0" err="1"/>
              <a:t>semester</a:t>
            </a:r>
            <a:r>
              <a:rPr lang="de-DE" dirty="0"/>
              <a:t> (6 </a:t>
            </a:r>
            <a:r>
              <a:rPr lang="de-DE" dirty="0" err="1"/>
              <a:t>months</a:t>
            </a:r>
            <a:r>
              <a:rPr lang="de-DE" dirty="0"/>
              <a:t>)</a:t>
            </a:r>
          </a:p>
          <a:p>
            <a:r>
              <a:rPr lang="de-DE" dirty="0"/>
              <a:t>| </a:t>
            </a:r>
            <a:r>
              <a:rPr lang="de-DE" dirty="0" err="1"/>
              <a:t>Washing</a:t>
            </a:r>
            <a:r>
              <a:rPr lang="de-DE" dirty="0"/>
              <a:t> </a:t>
            </a:r>
            <a:r>
              <a:rPr lang="de-DE" dirty="0" err="1"/>
              <a:t>machine</a:t>
            </a:r>
            <a:r>
              <a:rPr lang="de-DE" dirty="0"/>
              <a:t>, </a:t>
            </a:r>
            <a:r>
              <a:rPr lang="de-DE" dirty="0" err="1"/>
              <a:t>dryer</a:t>
            </a:r>
            <a:r>
              <a:rPr lang="de-DE" dirty="0"/>
              <a:t>, </a:t>
            </a:r>
            <a:r>
              <a:rPr lang="de-DE" dirty="0" err="1"/>
              <a:t>internet</a:t>
            </a:r>
            <a:r>
              <a:rPr lang="de-DE" dirty="0"/>
              <a:t> </a:t>
            </a:r>
            <a:r>
              <a:rPr lang="de-DE" dirty="0" err="1"/>
              <a:t>access</a:t>
            </a:r>
            <a:endParaRPr lang="de-DE" dirty="0"/>
          </a:p>
        </p:txBody>
      </p:sp>
      <p:sp>
        <p:nvSpPr>
          <p:cNvPr id="6" name="Fußzeilenplatzhalter 5"/>
          <p:cNvSpPr>
            <a:spLocks noGrp="1"/>
          </p:cNvSpPr>
          <p:nvPr>
            <p:ph type="ftr" sz="quarter" idx="23"/>
          </p:nvPr>
        </p:nvSpPr>
        <p:spPr/>
        <p:txBody>
          <a:bodyPr/>
          <a:lstStyle/>
          <a:p>
            <a:r>
              <a:rPr lang="de-DE" smtClean="0"/>
              <a:t>Presentation Exchange Programs Esslingen University, International Office</a:t>
            </a:r>
            <a:endParaRPr lang="de-DE" dirty="0"/>
          </a:p>
        </p:txBody>
      </p:sp>
      <p:sp>
        <p:nvSpPr>
          <p:cNvPr id="7" name="Foliennummernplatzhalter 6"/>
          <p:cNvSpPr>
            <a:spLocks noGrp="1"/>
          </p:cNvSpPr>
          <p:nvPr>
            <p:ph type="sldNum" sz="quarter" idx="24"/>
          </p:nvPr>
        </p:nvSpPr>
        <p:spPr/>
        <p:txBody>
          <a:bodyPr/>
          <a:lstStyle/>
          <a:p>
            <a:fld id="{1E6235D0-FF99-C045-995D-75C61122D1C1}" type="slidenum">
              <a:rPr lang="de-DE" smtClean="0"/>
              <a:pPr/>
              <a:t>27</a:t>
            </a:fld>
            <a:endParaRPr lang="de-DE" dirty="0"/>
          </a:p>
        </p:txBody>
      </p:sp>
      <p:pic>
        <p:nvPicPr>
          <p:cNvPr id="9" name="Grafik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637" y="2859782"/>
            <a:ext cx="2370908" cy="1778181"/>
          </a:xfrm>
          <a:prstGeom prst="rect">
            <a:avLst/>
          </a:prstGeom>
        </p:spPr>
      </p:pic>
      <p:sp>
        <p:nvSpPr>
          <p:cNvPr id="5" name="Datumsplatzhalter 4"/>
          <p:cNvSpPr>
            <a:spLocks noGrp="1"/>
          </p:cNvSpPr>
          <p:nvPr>
            <p:ph type="dt" sz="half" idx="22"/>
          </p:nvPr>
        </p:nvSpPr>
        <p:spPr/>
        <p:txBody>
          <a:bodyPr/>
          <a:lstStyle/>
          <a:p>
            <a:fld id="{0CA10B24-7C8A-46B2-9F72-BE258A6881A2}" type="datetime1">
              <a:rPr lang="de-DE" smtClean="0"/>
              <a:t>27.04.2022</a:t>
            </a:fld>
            <a:endParaRPr lang="hr-HR" dirty="0"/>
          </a:p>
        </p:txBody>
      </p:sp>
      <p:pic>
        <p:nvPicPr>
          <p:cNvPr id="8" name="Grafi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3848" y="2849832"/>
            <a:ext cx="2384174" cy="1788131"/>
          </a:xfrm>
          <a:prstGeom prst="rect">
            <a:avLst/>
          </a:prstGeom>
        </p:spPr>
      </p:pic>
      <p:pic>
        <p:nvPicPr>
          <p:cNvPr id="13" name="Grafik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3085" y="2831739"/>
            <a:ext cx="2408297" cy="1806223"/>
          </a:xfrm>
          <a:prstGeom prst="rect">
            <a:avLst/>
          </a:prstGeom>
        </p:spPr>
      </p:pic>
    </p:spTree>
    <p:extLst>
      <p:ext uri="{BB962C8B-B14F-4D97-AF65-F5344CB8AC3E}">
        <p14:creationId xmlns:p14="http://schemas.microsoft.com/office/powerpoint/2010/main" val="2271659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42"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343562"/>
            <a:ext cx="6781800" cy="313350"/>
          </a:xfrm>
        </p:spPr>
        <p:txBody>
          <a:bodyPr/>
          <a:lstStyle/>
          <a:p>
            <a:r>
              <a:rPr lang="de-DE" dirty="0" err="1" smtClean="0">
                <a:solidFill>
                  <a:schemeClr val="tx2"/>
                </a:solidFill>
              </a:rPr>
              <a:t>BlendeD</a:t>
            </a:r>
            <a:r>
              <a:rPr lang="de-DE" dirty="0" smtClean="0">
                <a:solidFill>
                  <a:schemeClr val="tx2"/>
                </a:solidFill>
              </a:rPr>
              <a:t> Intensive Programs (BIP)</a:t>
            </a:r>
            <a:endParaRPr lang="de-DE" dirty="0">
              <a:solidFill>
                <a:schemeClr val="tx2"/>
              </a:solidFill>
            </a:endParaRPr>
          </a:p>
        </p:txBody>
      </p:sp>
      <p:sp>
        <p:nvSpPr>
          <p:cNvPr id="2" name="Inhaltsplatzhalter 1"/>
          <p:cNvSpPr>
            <a:spLocks noGrp="1"/>
          </p:cNvSpPr>
          <p:nvPr>
            <p:ph sz="quarter" idx="21"/>
          </p:nvPr>
        </p:nvSpPr>
        <p:spPr>
          <a:xfrm>
            <a:off x="463552" y="961810"/>
            <a:ext cx="6775450" cy="3914196"/>
          </a:xfrm>
        </p:spPr>
        <p:txBody>
          <a:bodyPr>
            <a:normAutofit fontScale="85000" lnSpcReduction="20000"/>
          </a:bodyPr>
          <a:lstStyle/>
          <a:p>
            <a:pPr>
              <a:buSzPct val="100000"/>
            </a:pPr>
            <a:r>
              <a:rPr lang="en-US" sz="2000" dirty="0"/>
              <a:t>We are glad to offer </a:t>
            </a:r>
            <a:r>
              <a:rPr lang="en-US" sz="2000" dirty="0" smtClean="0"/>
              <a:t>faculty-led </a:t>
            </a:r>
            <a:r>
              <a:rPr lang="en-US" sz="2000" dirty="0"/>
              <a:t>Blended Intensive </a:t>
            </a:r>
            <a:r>
              <a:rPr lang="en-US" sz="2000" dirty="0" smtClean="0"/>
              <a:t>Programs </a:t>
            </a:r>
            <a:r>
              <a:rPr lang="en-US" sz="2000" dirty="0"/>
              <a:t>(BIP) to our partner universities</a:t>
            </a:r>
            <a:r>
              <a:rPr lang="en-US" sz="2000" dirty="0" smtClean="0"/>
              <a:t>.</a:t>
            </a:r>
            <a:r>
              <a:rPr lang="en-US" sz="2000" dirty="0"/>
              <a:t> BIPs provide an opportunity to reach out to new groups of students, for example those in study fields where mobility opportunities have been limited or those who lack confidence to go abroad alone</a:t>
            </a:r>
            <a:r>
              <a:rPr lang="en-US" sz="2000" dirty="0" smtClean="0"/>
              <a:t>.</a:t>
            </a:r>
          </a:p>
          <a:p>
            <a:pPr>
              <a:buSzPct val="100000"/>
            </a:pPr>
            <a:endParaRPr lang="en-US" sz="2000" dirty="0"/>
          </a:p>
          <a:p>
            <a:pPr indent="-267300">
              <a:buSzPct val="100000"/>
              <a:buFont typeface="Lucida Grande"/>
              <a:buChar char="I"/>
            </a:pPr>
            <a:endParaRPr lang="en-US" sz="2000" dirty="0"/>
          </a:p>
          <a:p>
            <a:pPr indent="-267300">
              <a:buSzPct val="100000"/>
              <a:buFont typeface="Lucida Grande"/>
              <a:buChar char="I"/>
            </a:pPr>
            <a:r>
              <a:rPr lang="en-US" sz="2000" b="1" dirty="0" smtClean="0"/>
              <a:t>BIP </a:t>
            </a:r>
            <a:r>
              <a:rPr lang="en-US" sz="2000" b="1" dirty="0"/>
              <a:t>„Materials Technology and Processes“</a:t>
            </a:r>
          </a:p>
          <a:p>
            <a:pPr>
              <a:buSzPct val="100000"/>
            </a:pPr>
            <a:r>
              <a:rPr lang="en-US" sz="2000" dirty="0" smtClean="0"/>
              <a:t>     The </a:t>
            </a:r>
            <a:r>
              <a:rPr lang="en-US" sz="2000" dirty="0"/>
              <a:t>BIP includes both a physical activity and virtual periods. </a:t>
            </a:r>
            <a:endParaRPr lang="en-US" sz="2000" dirty="0" smtClean="0"/>
          </a:p>
          <a:p>
            <a:pPr>
              <a:buSzPct val="100000"/>
            </a:pPr>
            <a:r>
              <a:rPr lang="en-US" sz="2000" dirty="0"/>
              <a:t> </a:t>
            </a:r>
            <a:r>
              <a:rPr lang="en-US" sz="2000" dirty="0" smtClean="0"/>
              <a:t>    </a:t>
            </a:r>
            <a:r>
              <a:rPr lang="en-US" sz="2000" dirty="0"/>
              <a:t>P</a:t>
            </a:r>
            <a:r>
              <a:rPr lang="en-US" sz="2000" dirty="0" smtClean="0"/>
              <a:t>hysical stay in October</a:t>
            </a:r>
            <a:endParaRPr lang="en-US" sz="2000" dirty="0"/>
          </a:p>
          <a:p>
            <a:pPr indent="-267300">
              <a:buSzPct val="100000"/>
              <a:buFont typeface="Lucida Grande"/>
              <a:buChar char="I"/>
            </a:pPr>
            <a:endParaRPr lang="en-US" sz="2000" dirty="0"/>
          </a:p>
          <a:p>
            <a:pPr>
              <a:buSzPct val="100000"/>
            </a:pPr>
            <a:endParaRPr lang="de-DE" sz="2000" dirty="0"/>
          </a:p>
          <a:p>
            <a:pPr indent="-267300">
              <a:buSzPct val="100000"/>
              <a:buFont typeface="Lucida Grande"/>
              <a:buChar char="I"/>
            </a:pPr>
            <a:r>
              <a:rPr lang="en-US" sz="2000" b="1" dirty="0" smtClean="0"/>
              <a:t>BIP “Social Sciences”</a:t>
            </a:r>
          </a:p>
          <a:p>
            <a:pPr>
              <a:buSzPct val="100000"/>
            </a:pPr>
            <a:r>
              <a:rPr lang="en-US" sz="2000" dirty="0" smtClean="0"/>
              <a:t>     The </a:t>
            </a:r>
            <a:r>
              <a:rPr lang="en-US" sz="2000" dirty="0"/>
              <a:t>BIP includes both a physical activity and virtual periods. </a:t>
            </a:r>
            <a:r>
              <a:rPr lang="en-US" sz="2000" dirty="0" smtClean="0"/>
              <a:t/>
            </a:r>
            <a:br>
              <a:rPr lang="en-US" sz="2000" dirty="0" smtClean="0"/>
            </a:br>
            <a:r>
              <a:rPr lang="en-US" sz="2000" dirty="0" smtClean="0"/>
              <a:t>     Physical </a:t>
            </a:r>
            <a:r>
              <a:rPr lang="en-US" sz="2000" dirty="0"/>
              <a:t>stay </a:t>
            </a:r>
            <a:r>
              <a:rPr lang="en-US" sz="2000" dirty="0" smtClean="0"/>
              <a:t>in May</a:t>
            </a:r>
            <a:endParaRPr lang="en-US" sz="2000" dirty="0"/>
          </a:p>
          <a:p>
            <a:pPr indent="-267300">
              <a:buSzPct val="100000"/>
              <a:buFont typeface="Lucida Grande"/>
              <a:buChar char="I"/>
            </a:pPr>
            <a:endParaRPr lang="en-US" sz="2000" dirty="0" smtClean="0"/>
          </a:p>
          <a:p>
            <a:pPr>
              <a:buSzPct val="100000"/>
            </a:pPr>
            <a:r>
              <a:rPr lang="en-US" sz="2000" b="1" dirty="0" smtClean="0"/>
              <a:t>Contact:</a:t>
            </a:r>
            <a:r>
              <a:rPr lang="en-US" sz="2000" dirty="0" smtClean="0"/>
              <a:t> </a:t>
            </a:r>
            <a:r>
              <a:rPr lang="en-US" sz="2000" dirty="0" smtClean="0">
                <a:hlinkClick r:id="rId2"/>
              </a:rPr>
              <a:t>io-administration@hs-esslingen.de</a:t>
            </a:r>
            <a:r>
              <a:rPr lang="en-US" sz="2000" dirty="0" smtClean="0"/>
              <a:t/>
            </a:r>
            <a:br>
              <a:rPr lang="en-US" sz="2000" dirty="0" smtClean="0"/>
            </a:br>
            <a:endParaRPr lang="en-US" sz="2000" dirty="0" smtClean="0"/>
          </a:p>
          <a:p>
            <a:pPr>
              <a:buSzPct val="100000"/>
            </a:pPr>
            <a:endParaRPr lang="de-DE" sz="2000" dirty="0" smtClean="0"/>
          </a:p>
        </p:txBody>
      </p:sp>
      <p:sp>
        <p:nvSpPr>
          <p:cNvPr id="3" name="Datumsplatzhalter 2"/>
          <p:cNvSpPr>
            <a:spLocks noGrp="1"/>
          </p:cNvSpPr>
          <p:nvPr>
            <p:ph type="dt" sz="half" idx="2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466C176-BB8B-400F-A4A4-33ED34A44E7C}" type="datetime1">
              <a:rPr kumimoji="0" lang="de-DE" sz="750" b="0" i="0" u="none" strike="noStrike" kern="1200" cap="none" spc="0" normalizeH="0" baseline="0" noProof="0" smtClean="0">
                <a:ln>
                  <a:noFill/>
                </a:ln>
                <a:solidFill>
                  <a:srgbClr val="002D58"/>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27.04.2022</a:t>
            </a:fld>
            <a:endParaRPr kumimoji="0" lang="hr-HR" sz="750" b="0" i="0" u="none" strike="noStrike" kern="1200" cap="none" spc="0" normalizeH="0" baseline="0" noProof="0" dirty="0">
              <a:ln>
                <a:noFill/>
              </a:ln>
              <a:solidFill>
                <a:srgbClr val="002D58"/>
              </a:solidFill>
              <a:effectLst/>
              <a:uLnTx/>
              <a:uFillTx/>
              <a:latin typeface="Calibri"/>
              <a:ea typeface="+mn-ea"/>
              <a:cs typeface="+mn-cs"/>
            </a:endParaRPr>
          </a:p>
        </p:txBody>
      </p:sp>
      <p:sp>
        <p:nvSpPr>
          <p:cNvPr id="4" name="Fußzeilenplatzhalter 3"/>
          <p:cNvSpPr>
            <a:spLocks noGrp="1"/>
          </p:cNvSpPr>
          <p:nvPr>
            <p:ph type="ftr" sz="quarter" idx="2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smtClean="0">
                <a:ln>
                  <a:noFill/>
                </a:ln>
                <a:solidFill>
                  <a:srgbClr val="002D58"/>
                </a:solidFill>
                <a:effectLst/>
                <a:uLnTx/>
                <a:uFillTx/>
                <a:latin typeface="Calibri"/>
                <a:ea typeface="+mn-ea"/>
                <a:cs typeface="+mn-cs"/>
              </a:rPr>
              <a:t>Presentation Exchange Programs Esslingen University, International Office</a:t>
            </a:r>
            <a:endParaRPr kumimoji="0" lang="de-DE" sz="750" b="0" i="0" u="none" strike="noStrike" kern="1200" cap="none" spc="0" normalizeH="0" baseline="0" noProof="0" dirty="0">
              <a:ln>
                <a:noFill/>
              </a:ln>
              <a:solidFill>
                <a:srgbClr val="002D58"/>
              </a:solidFill>
              <a:effectLst/>
              <a:uLnTx/>
              <a:uFillTx/>
              <a:latin typeface="Calibri"/>
              <a:ea typeface="+mn-ea"/>
              <a:cs typeface="+mn-cs"/>
            </a:endParaRPr>
          </a:p>
        </p:txBody>
      </p:sp>
      <p:sp>
        <p:nvSpPr>
          <p:cNvPr id="5" name="Foliennummernplatzhalter 4"/>
          <p:cNvSpPr>
            <a:spLocks noGrp="1"/>
          </p:cNvSpPr>
          <p:nvPr>
            <p:ph type="sldNum" sz="quarter"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235D0-FF99-C045-995D-75C61122D1C1}" type="slidenum">
              <a:rPr kumimoji="0" lang="de-DE" sz="750" b="0" i="0" u="none" strike="noStrike" kern="1200" cap="none" spc="0" normalizeH="0" baseline="0" noProof="0" smtClean="0">
                <a:ln>
                  <a:noFill/>
                </a:ln>
                <a:solidFill>
                  <a:srgbClr val="002D58"/>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de-DE" sz="750" b="0" i="0" u="none" strike="noStrike" kern="1200" cap="none" spc="0" normalizeH="0" baseline="0" noProof="0" dirty="0">
              <a:ln>
                <a:noFill/>
              </a:ln>
              <a:solidFill>
                <a:srgbClr val="002D58"/>
              </a:solidFill>
              <a:effectLst/>
              <a:uLnTx/>
              <a:uFillTx/>
              <a:latin typeface="Calibri"/>
              <a:ea typeface="+mn-ea"/>
              <a:cs typeface="+mn-cs"/>
            </a:endParaRPr>
          </a:p>
        </p:txBody>
      </p:sp>
      <p:sp>
        <p:nvSpPr>
          <p:cNvPr id="23" name="Textfeld 22"/>
          <p:cNvSpPr txBox="1"/>
          <p:nvPr/>
        </p:nvSpPr>
        <p:spPr>
          <a:xfrm>
            <a:off x="7658100" y="1952625"/>
            <a:ext cx="685800" cy="685800"/>
          </a:xfrm>
          <a:prstGeom prst="rect">
            <a:avLst/>
          </a:prstGeom>
          <a:noFill/>
        </p:spPr>
        <p:txBody>
          <a:bodyPr vert="horz" wrap="none" lIns="0" tIns="35100" rIns="68580" bIns="34290" rtlCol="0" anchor="t">
            <a:noAutofit/>
          </a:bodyPr>
          <a:lstStyle/>
          <a:p>
            <a:pPr marL="0" marR="0" lvl="0" indent="0" algn="l" defTabSz="457200" rtl="0" eaLnBrk="1" fontAlgn="auto" latinLnBrk="0" hangingPunct="1">
              <a:lnSpc>
                <a:spcPts val="750"/>
              </a:lnSpc>
              <a:spcBef>
                <a:spcPts val="0"/>
              </a:spcBef>
              <a:spcAft>
                <a:spcPts val="0"/>
              </a:spcAft>
              <a:buClrTx/>
              <a:buSzTx/>
              <a:buFontTx/>
              <a:buNone/>
              <a:tabLst/>
              <a:defRPr/>
            </a:pPr>
            <a:endParaRPr kumimoji="0" lang="de-DE" sz="1500" b="0" i="0" u="none" strike="noStrike" kern="1200" cap="none" spc="0" normalizeH="0" baseline="0" noProof="0" dirty="0">
              <a:ln>
                <a:noFill/>
              </a:ln>
              <a:solidFill>
                <a:srgbClr val="002D58"/>
              </a:solidFill>
              <a:effectLst/>
              <a:uLnTx/>
              <a:uFillTx/>
              <a:latin typeface="Calibri"/>
              <a:ea typeface="+mn-ea"/>
              <a:cs typeface="+mn-cs"/>
            </a:endParaRPr>
          </a:p>
        </p:txBody>
      </p:sp>
      <p:pic>
        <p:nvPicPr>
          <p:cNvPr id="8" name="Grafi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8176" y="1925755"/>
            <a:ext cx="2146018" cy="1425340"/>
          </a:xfrm>
          <a:prstGeom prst="rect">
            <a:avLst/>
          </a:prstGeom>
        </p:spPr>
      </p:pic>
      <p:pic>
        <p:nvPicPr>
          <p:cNvPr id="10" name="Grafik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15527" y="3443966"/>
            <a:ext cx="2138667" cy="1431669"/>
          </a:xfrm>
          <a:prstGeom prst="rect">
            <a:avLst/>
          </a:prstGeom>
        </p:spPr>
      </p:pic>
    </p:spTree>
    <p:extLst>
      <p:ext uri="{BB962C8B-B14F-4D97-AF65-F5344CB8AC3E}">
        <p14:creationId xmlns:p14="http://schemas.microsoft.com/office/powerpoint/2010/main" val="90154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1000"/>
                                        <p:tgtEl>
                                          <p:spTgt spid="2">
                                            <p:txEl>
                                              <p:pRg st="4" end="4"/>
                                            </p:txEl>
                                          </p:spTgt>
                                        </p:tgtEl>
                                      </p:cBhvr>
                                    </p:animEffect>
                                    <p:anim calcmode="lin" valueType="num">
                                      <p:cBhvr>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grpId="0" nodeType="after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000"/>
                                        <p:tgtEl>
                                          <p:spTgt spid="2">
                                            <p:txEl>
                                              <p:pRg st="8" end="8"/>
                                            </p:txEl>
                                          </p:spTgt>
                                        </p:tgtEl>
                                      </p:cBhvr>
                                    </p:animEffect>
                                    <p:anim calcmode="lin" valueType="num">
                                      <p:cBhvr>
                                        <p:cTn id="4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2" presetClass="entr" presetSubtype="0" fill="hold" grpId="0" nodeType="after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fade">
                                      <p:cBhvr>
                                        <p:cTn id="48" dur="1000"/>
                                        <p:tgtEl>
                                          <p:spTgt spid="2">
                                            <p:txEl>
                                              <p:pRg st="9" end="9"/>
                                            </p:txEl>
                                          </p:spTgt>
                                        </p:tgtEl>
                                      </p:cBhvr>
                                    </p:animEffect>
                                    <p:anim calcmode="lin" valueType="num">
                                      <p:cBhvr>
                                        <p:cTn id="49"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par>
                          <p:cTn id="51" fill="hold">
                            <p:stCondLst>
                              <p:cond delay="7500"/>
                            </p:stCondLst>
                            <p:childTnLst>
                              <p:par>
                                <p:cTn id="52" presetID="42" presetClass="entr" presetSubtype="0" fill="hold" grpId="0" nodeType="afterEffect">
                                  <p:stCondLst>
                                    <p:cond delay="0"/>
                                  </p:stCondLst>
                                  <p:childTnLst>
                                    <p:set>
                                      <p:cBhvr>
                                        <p:cTn id="53" dur="1" fill="hold">
                                          <p:stCondLst>
                                            <p:cond delay="0"/>
                                          </p:stCondLst>
                                        </p:cTn>
                                        <p:tgtEl>
                                          <p:spTgt spid="2">
                                            <p:txEl>
                                              <p:pRg st="11" end="11"/>
                                            </p:txEl>
                                          </p:spTgt>
                                        </p:tgtEl>
                                        <p:attrNameLst>
                                          <p:attrName>style.visibility</p:attrName>
                                        </p:attrNameLst>
                                      </p:cBhvr>
                                      <p:to>
                                        <p:strVal val="visible"/>
                                      </p:to>
                                    </p:set>
                                    <p:animEffect transition="in" filter="fade">
                                      <p:cBhvr>
                                        <p:cTn id="54" dur="1000"/>
                                        <p:tgtEl>
                                          <p:spTgt spid="2">
                                            <p:txEl>
                                              <p:pRg st="11" end="11"/>
                                            </p:txEl>
                                          </p:spTgt>
                                        </p:tgtEl>
                                      </p:cBhvr>
                                    </p:animEffect>
                                    <p:anim calcmode="lin" valueType="num">
                                      <p:cBhvr>
                                        <p:cTn id="5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343562"/>
            <a:ext cx="6781800" cy="313350"/>
          </a:xfrm>
        </p:spPr>
        <p:txBody>
          <a:bodyPr/>
          <a:lstStyle/>
          <a:p>
            <a:r>
              <a:rPr lang="de-DE" dirty="0" err="1" smtClean="0">
                <a:solidFill>
                  <a:schemeClr val="tx2"/>
                </a:solidFill>
              </a:rPr>
              <a:t>Visitors</a:t>
            </a:r>
            <a:r>
              <a:rPr lang="de-DE" dirty="0" smtClean="0">
                <a:solidFill>
                  <a:schemeClr val="tx2"/>
                </a:solidFill>
              </a:rPr>
              <a:t> </a:t>
            </a:r>
            <a:r>
              <a:rPr lang="de-DE" dirty="0" err="1" smtClean="0">
                <a:solidFill>
                  <a:schemeClr val="tx2"/>
                </a:solidFill>
              </a:rPr>
              <a:t>and</a:t>
            </a:r>
            <a:r>
              <a:rPr lang="de-DE" dirty="0" smtClean="0">
                <a:solidFill>
                  <a:schemeClr val="tx2"/>
                </a:solidFill>
              </a:rPr>
              <a:t> Staff Exchange</a:t>
            </a:r>
            <a:endParaRPr lang="de-DE" dirty="0">
              <a:solidFill>
                <a:schemeClr val="tx2"/>
              </a:solidFill>
            </a:endParaRPr>
          </a:p>
        </p:txBody>
      </p:sp>
      <p:sp>
        <p:nvSpPr>
          <p:cNvPr id="2" name="Inhaltsplatzhalter 1"/>
          <p:cNvSpPr>
            <a:spLocks noGrp="1"/>
          </p:cNvSpPr>
          <p:nvPr>
            <p:ph sz="quarter" idx="21"/>
          </p:nvPr>
        </p:nvSpPr>
        <p:spPr>
          <a:xfrm>
            <a:off x="463552" y="843558"/>
            <a:ext cx="7420816" cy="4032448"/>
          </a:xfrm>
        </p:spPr>
        <p:txBody>
          <a:bodyPr>
            <a:normAutofit fontScale="92500" lnSpcReduction="10000"/>
          </a:bodyPr>
          <a:lstStyle/>
          <a:p>
            <a:pPr>
              <a:buSzPct val="100000"/>
            </a:pPr>
            <a:r>
              <a:rPr lang="en-US" sz="2000" dirty="0"/>
              <a:t>Lecturers and employees within the framework of the Erasmus+ mobility program are </a:t>
            </a:r>
            <a:r>
              <a:rPr lang="en-US" sz="2000" dirty="0" smtClean="0"/>
              <a:t>always welcome </a:t>
            </a:r>
            <a:r>
              <a:rPr lang="en-US" sz="2000" dirty="0"/>
              <a:t>at Esslingen University. The Esslingen University of Applied Sciences regularly organizes International Weeks.</a:t>
            </a:r>
            <a:endParaRPr lang="en-US" sz="2000" dirty="0" smtClean="0"/>
          </a:p>
          <a:p>
            <a:pPr>
              <a:buSzPct val="100000"/>
            </a:pPr>
            <a:endParaRPr lang="en-US" sz="2000" dirty="0"/>
          </a:p>
          <a:p>
            <a:pPr indent="-267300">
              <a:buSzPct val="100000"/>
              <a:buFont typeface="Lucida Grande"/>
              <a:buChar char="I"/>
            </a:pPr>
            <a:r>
              <a:rPr lang="en-US" sz="2000" dirty="0" smtClean="0"/>
              <a:t>Teaching</a:t>
            </a:r>
          </a:p>
          <a:p>
            <a:pPr indent="-267300">
              <a:buSzPct val="100000"/>
              <a:buFont typeface="Lucida Grande"/>
              <a:buChar char="I"/>
            </a:pPr>
            <a:endParaRPr lang="en-US" sz="2000" dirty="0" smtClean="0"/>
          </a:p>
          <a:p>
            <a:pPr indent="-267300">
              <a:buSzPct val="100000"/>
              <a:buFont typeface="Lucida Grande"/>
              <a:buChar char="I"/>
            </a:pPr>
            <a:r>
              <a:rPr lang="en-US" sz="2000" dirty="0" smtClean="0"/>
              <a:t>Training</a:t>
            </a:r>
          </a:p>
          <a:p>
            <a:pPr indent="-267300">
              <a:buSzPct val="100000"/>
              <a:buFont typeface="Lucida Grande"/>
              <a:buChar char="I"/>
            </a:pPr>
            <a:endParaRPr lang="en-US" sz="2000" dirty="0" smtClean="0"/>
          </a:p>
          <a:p>
            <a:pPr indent="-267300">
              <a:buSzPct val="100000"/>
              <a:buFont typeface="Lucida Grande"/>
              <a:buChar char="I"/>
            </a:pPr>
            <a:r>
              <a:rPr lang="en-US" sz="2000" dirty="0" smtClean="0"/>
              <a:t>Partner Days</a:t>
            </a:r>
          </a:p>
          <a:p>
            <a:pPr indent="-267300">
              <a:buSzPct val="100000"/>
              <a:buFont typeface="Lucida Grande"/>
              <a:buChar char="I"/>
            </a:pPr>
            <a:endParaRPr lang="en-US" sz="2000" dirty="0" smtClean="0"/>
          </a:p>
          <a:p>
            <a:pPr indent="-267300">
              <a:buSzPct val="100000"/>
              <a:buFont typeface="Lucida Grande"/>
              <a:buChar char="I"/>
            </a:pPr>
            <a:r>
              <a:rPr lang="en-US" sz="2000" dirty="0"/>
              <a:t>International Week </a:t>
            </a:r>
            <a:endParaRPr lang="en-US" sz="2000" dirty="0" smtClean="0"/>
          </a:p>
          <a:p>
            <a:pPr>
              <a:buSzPct val="100000"/>
            </a:pPr>
            <a:r>
              <a:rPr lang="en-US" sz="2000" b="1" dirty="0" smtClean="0"/>
              <a:t>     </a:t>
            </a:r>
            <a:endParaRPr lang="en-US" sz="2000" dirty="0" smtClean="0"/>
          </a:p>
          <a:p>
            <a:pPr>
              <a:buSzPct val="100000"/>
            </a:pPr>
            <a:endParaRPr lang="en-US" sz="2000" b="1" dirty="0" smtClean="0"/>
          </a:p>
          <a:p>
            <a:pPr>
              <a:buSzPct val="100000"/>
            </a:pPr>
            <a:r>
              <a:rPr lang="en-US" sz="2000" b="1" dirty="0" smtClean="0"/>
              <a:t>Contact:</a:t>
            </a:r>
            <a:r>
              <a:rPr lang="en-US" sz="2000" dirty="0" smtClean="0"/>
              <a:t> </a:t>
            </a:r>
            <a:r>
              <a:rPr lang="en-US" sz="2000" dirty="0" smtClean="0">
                <a:hlinkClick r:id="rId2"/>
              </a:rPr>
              <a:t>io-staffprograms@hs-esslingen.de</a:t>
            </a:r>
            <a:r>
              <a:rPr lang="en-US" sz="2000" dirty="0" smtClean="0"/>
              <a:t/>
            </a:r>
            <a:br>
              <a:rPr lang="en-US" sz="2000" dirty="0" smtClean="0"/>
            </a:br>
            <a:endParaRPr lang="en-US" sz="2000" dirty="0" smtClean="0"/>
          </a:p>
          <a:p>
            <a:pPr>
              <a:buSzPct val="100000"/>
            </a:pPr>
            <a:endParaRPr lang="de-DE" sz="2000" dirty="0" smtClean="0"/>
          </a:p>
        </p:txBody>
      </p:sp>
      <p:sp>
        <p:nvSpPr>
          <p:cNvPr id="3" name="Datumsplatzhalter 2"/>
          <p:cNvSpPr>
            <a:spLocks noGrp="1"/>
          </p:cNvSpPr>
          <p:nvPr>
            <p:ph type="dt" sz="half" idx="2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466C176-BB8B-400F-A4A4-33ED34A44E7C}" type="datetime1">
              <a:rPr kumimoji="0" lang="de-DE" sz="750" b="0" i="0" u="none" strike="noStrike" kern="1200" cap="none" spc="0" normalizeH="0" baseline="0" noProof="0" smtClean="0">
                <a:ln>
                  <a:noFill/>
                </a:ln>
                <a:solidFill>
                  <a:srgbClr val="002D58"/>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27.04.2022</a:t>
            </a:fld>
            <a:endParaRPr kumimoji="0" lang="hr-HR" sz="750" b="0" i="0" u="none" strike="noStrike" kern="1200" cap="none" spc="0" normalizeH="0" baseline="0" noProof="0" dirty="0">
              <a:ln>
                <a:noFill/>
              </a:ln>
              <a:solidFill>
                <a:srgbClr val="002D58"/>
              </a:solidFill>
              <a:effectLst/>
              <a:uLnTx/>
              <a:uFillTx/>
              <a:latin typeface="Calibri"/>
              <a:ea typeface="+mn-ea"/>
              <a:cs typeface="+mn-cs"/>
            </a:endParaRPr>
          </a:p>
        </p:txBody>
      </p:sp>
      <p:sp>
        <p:nvSpPr>
          <p:cNvPr id="4" name="Fußzeilenplatzhalter 3"/>
          <p:cNvSpPr>
            <a:spLocks noGrp="1"/>
          </p:cNvSpPr>
          <p:nvPr>
            <p:ph type="ftr" sz="quarter" idx="2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smtClean="0">
                <a:ln>
                  <a:noFill/>
                </a:ln>
                <a:solidFill>
                  <a:srgbClr val="002D58"/>
                </a:solidFill>
                <a:effectLst/>
                <a:uLnTx/>
                <a:uFillTx/>
                <a:latin typeface="Calibri"/>
                <a:ea typeface="+mn-ea"/>
                <a:cs typeface="+mn-cs"/>
              </a:rPr>
              <a:t>Presentation Exchange Programs Esslingen University, International Office</a:t>
            </a:r>
            <a:endParaRPr kumimoji="0" lang="de-DE" sz="750" b="0" i="0" u="none" strike="noStrike" kern="1200" cap="none" spc="0" normalizeH="0" baseline="0" noProof="0" dirty="0">
              <a:ln>
                <a:noFill/>
              </a:ln>
              <a:solidFill>
                <a:srgbClr val="002D58"/>
              </a:solidFill>
              <a:effectLst/>
              <a:uLnTx/>
              <a:uFillTx/>
              <a:latin typeface="Calibri"/>
              <a:ea typeface="+mn-ea"/>
              <a:cs typeface="+mn-cs"/>
            </a:endParaRPr>
          </a:p>
        </p:txBody>
      </p:sp>
      <p:sp>
        <p:nvSpPr>
          <p:cNvPr id="5" name="Foliennummernplatzhalter 4"/>
          <p:cNvSpPr>
            <a:spLocks noGrp="1"/>
          </p:cNvSpPr>
          <p:nvPr>
            <p:ph type="sldNum" sz="quarter"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235D0-FF99-C045-995D-75C61122D1C1}" type="slidenum">
              <a:rPr kumimoji="0" lang="de-DE" sz="750" b="0" i="0" u="none" strike="noStrike" kern="1200" cap="none" spc="0" normalizeH="0" baseline="0" noProof="0" smtClean="0">
                <a:ln>
                  <a:noFill/>
                </a:ln>
                <a:solidFill>
                  <a:srgbClr val="002D58"/>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de-DE" sz="750" b="0" i="0" u="none" strike="noStrike" kern="1200" cap="none" spc="0" normalizeH="0" baseline="0" noProof="0" dirty="0">
              <a:ln>
                <a:noFill/>
              </a:ln>
              <a:solidFill>
                <a:srgbClr val="002D58"/>
              </a:solidFill>
              <a:effectLst/>
              <a:uLnTx/>
              <a:uFillTx/>
              <a:latin typeface="Calibri"/>
              <a:ea typeface="+mn-ea"/>
              <a:cs typeface="+mn-cs"/>
            </a:endParaRPr>
          </a:p>
        </p:txBody>
      </p:sp>
      <p:sp>
        <p:nvSpPr>
          <p:cNvPr id="23" name="Textfeld 22"/>
          <p:cNvSpPr txBox="1"/>
          <p:nvPr/>
        </p:nvSpPr>
        <p:spPr>
          <a:xfrm>
            <a:off x="7658100" y="1952625"/>
            <a:ext cx="685800" cy="685800"/>
          </a:xfrm>
          <a:prstGeom prst="rect">
            <a:avLst/>
          </a:prstGeom>
          <a:noFill/>
        </p:spPr>
        <p:txBody>
          <a:bodyPr vert="horz" wrap="none" lIns="0" tIns="35100" rIns="68580" bIns="34290" rtlCol="0" anchor="t">
            <a:noAutofit/>
          </a:bodyPr>
          <a:lstStyle/>
          <a:p>
            <a:pPr marL="0" marR="0" lvl="0" indent="0" algn="l" defTabSz="457200" rtl="0" eaLnBrk="1" fontAlgn="auto" latinLnBrk="0" hangingPunct="1">
              <a:lnSpc>
                <a:spcPts val="750"/>
              </a:lnSpc>
              <a:spcBef>
                <a:spcPts val="0"/>
              </a:spcBef>
              <a:spcAft>
                <a:spcPts val="0"/>
              </a:spcAft>
              <a:buClrTx/>
              <a:buSzTx/>
              <a:buFontTx/>
              <a:buNone/>
              <a:tabLst/>
              <a:defRPr/>
            </a:pPr>
            <a:endParaRPr kumimoji="0" lang="de-DE" sz="1500" b="0" i="0" u="none" strike="noStrike" kern="1200" cap="none" spc="0" normalizeH="0" baseline="0" noProof="0" dirty="0">
              <a:ln>
                <a:noFill/>
              </a:ln>
              <a:solidFill>
                <a:srgbClr val="002D58"/>
              </a:solidFill>
              <a:effectLst/>
              <a:uLnTx/>
              <a:uFillTx/>
              <a:latin typeface="Calibri"/>
              <a:ea typeface="+mn-ea"/>
              <a:cs typeface="+mn-cs"/>
            </a:endParaRPr>
          </a:p>
        </p:txBody>
      </p:sp>
      <p:pic>
        <p:nvPicPr>
          <p:cNvPr id="8" name="Grafi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9792" y="1956914"/>
            <a:ext cx="2764891" cy="1843261"/>
          </a:xfrm>
          <a:prstGeom prst="rect">
            <a:avLst/>
          </a:prstGeom>
        </p:spPr>
      </p:pic>
      <p:pic>
        <p:nvPicPr>
          <p:cNvPr id="10" name="Grafik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6972" y="1952624"/>
            <a:ext cx="3276911" cy="1843261"/>
          </a:xfrm>
          <a:prstGeom prst="rect">
            <a:avLst/>
          </a:prstGeom>
        </p:spPr>
      </p:pic>
    </p:spTree>
    <p:extLst>
      <p:ext uri="{BB962C8B-B14F-4D97-AF65-F5344CB8AC3E}">
        <p14:creationId xmlns:p14="http://schemas.microsoft.com/office/powerpoint/2010/main" val="296689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1000"/>
                                        <p:tgtEl>
                                          <p:spTgt spid="2">
                                            <p:txEl>
                                              <p:pRg st="6" end="6"/>
                                            </p:txEl>
                                          </p:spTgt>
                                        </p:tgtEl>
                                      </p:cBhvr>
                                    </p:animEffect>
                                    <p:anim calcmode="lin" valueType="num">
                                      <p:cBhvr>
                                        <p:cTn id="2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1000"/>
                                        <p:tgtEl>
                                          <p:spTgt spid="2">
                                            <p:txEl>
                                              <p:pRg st="8" end="8"/>
                                            </p:txEl>
                                          </p:spTgt>
                                        </p:tgtEl>
                                      </p:cBhvr>
                                    </p:animEffect>
                                    <p:anim calcmode="lin" valueType="num">
                                      <p:cBhvr>
                                        <p:cTn id="3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1000"/>
                                        <p:tgtEl>
                                          <p:spTgt spid="2">
                                            <p:txEl>
                                              <p:pRg st="9" end="9"/>
                                            </p:txEl>
                                          </p:spTgt>
                                        </p:tgtEl>
                                      </p:cBhvr>
                                    </p:animEffect>
                                    <p:anim calcmode="lin" valueType="num">
                                      <p:cBhvr>
                                        <p:cTn id="3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Effect transition="in" filter="fade">
                                      <p:cBhvr>
                                        <p:cTn id="43" dur="1000"/>
                                        <p:tgtEl>
                                          <p:spTgt spid="2">
                                            <p:txEl>
                                              <p:pRg st="11" end="11"/>
                                            </p:txEl>
                                          </p:spTgt>
                                        </p:tgtEl>
                                      </p:cBhvr>
                                    </p:animEffect>
                                    <p:anim calcmode="lin" valueType="num">
                                      <p:cBhvr>
                                        <p:cTn id="44"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2" presetClass="entr" presetSubtype="0"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0188310-23C9-0D4F-BC30-AC430AAC37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0414"/>
          <a:stretch/>
        </p:blipFill>
        <p:spPr>
          <a:xfrm flipH="1">
            <a:off x="-871611" y="0"/>
            <a:ext cx="9147632" cy="5143503"/>
          </a:xfrm>
          <a:prstGeom prst="rect">
            <a:avLst/>
          </a:prstGeom>
        </p:spPr>
      </p:pic>
      <p:pic>
        <p:nvPicPr>
          <p:cNvPr id="8" name="Grafik 7">
            <a:extLst>
              <a:ext uri="{FF2B5EF4-FFF2-40B4-BE49-F238E27FC236}">
                <a16:creationId xmlns:a16="http://schemas.microsoft.com/office/drawing/2014/main" id="{01161D28-14EE-AD4A-BF40-1E79E867E7F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545" y="0"/>
            <a:ext cx="9147632" cy="5143503"/>
          </a:xfrm>
          <a:prstGeom prst="rect">
            <a:avLst/>
          </a:prstGeom>
        </p:spPr>
      </p:pic>
      <p:sp>
        <p:nvSpPr>
          <p:cNvPr id="7" name="Titel 6"/>
          <p:cNvSpPr>
            <a:spLocks noGrp="1"/>
          </p:cNvSpPr>
          <p:nvPr>
            <p:ph type="title"/>
          </p:nvPr>
        </p:nvSpPr>
        <p:spPr>
          <a:xfrm>
            <a:off x="457200" y="343562"/>
            <a:ext cx="6781800" cy="313350"/>
          </a:xfrm>
        </p:spPr>
        <p:txBody>
          <a:bodyPr/>
          <a:lstStyle/>
          <a:p>
            <a:r>
              <a:rPr lang="de-DE" dirty="0">
                <a:solidFill>
                  <a:schemeClr val="tx2"/>
                </a:solidFill>
              </a:rPr>
              <a:t>OUR TEACHING - exCellent!</a:t>
            </a:r>
            <a:endParaRPr lang="de-DE" sz="2000" dirty="0">
              <a:solidFill>
                <a:schemeClr val="tx2"/>
              </a:solidFill>
            </a:endParaRPr>
          </a:p>
        </p:txBody>
      </p:sp>
      <p:sp>
        <p:nvSpPr>
          <p:cNvPr id="3" name="Datumsplatzhalter 2"/>
          <p:cNvSpPr>
            <a:spLocks noGrp="1"/>
          </p:cNvSpPr>
          <p:nvPr>
            <p:ph type="dt" sz="half" idx="20"/>
          </p:nvPr>
        </p:nvSpPr>
        <p:spPr/>
        <p:txBody>
          <a:bodyPr/>
          <a:lstStyle/>
          <a:p>
            <a:fld id="{15804FFB-85D6-4C67-97FB-02E019FFCC46}" type="datetime1">
              <a:rPr lang="de-DE" smtClean="0">
                <a:solidFill>
                  <a:schemeClr val="bg1"/>
                </a:solidFill>
              </a:rPr>
              <a:t>27.04.2022</a:t>
            </a:fld>
            <a:endParaRPr lang="hr-HR" dirty="0">
              <a:solidFill>
                <a:schemeClr val="bg1"/>
              </a:solidFill>
            </a:endParaRPr>
          </a:p>
        </p:txBody>
      </p:sp>
      <p:sp>
        <p:nvSpPr>
          <p:cNvPr id="4" name="Fußzeilenplatzhalter 3"/>
          <p:cNvSpPr>
            <a:spLocks noGrp="1"/>
          </p:cNvSpPr>
          <p:nvPr>
            <p:ph type="ftr" sz="quarter" idx="21"/>
          </p:nvPr>
        </p:nvSpPr>
        <p:spPr/>
        <p:txBody>
          <a:bodyPr/>
          <a:lstStyle/>
          <a:p>
            <a:r>
              <a:rPr lang="de-DE" smtClean="0">
                <a:solidFill>
                  <a:schemeClr val="bg1"/>
                </a:solidFill>
              </a:rPr>
              <a:t>Presentation Exchange Programs Esslingen University, International Office</a:t>
            </a:r>
            <a:endParaRPr lang="de-DE" dirty="0">
              <a:solidFill>
                <a:schemeClr val="bg1"/>
              </a:solidFill>
            </a:endParaRPr>
          </a:p>
        </p:txBody>
      </p:sp>
      <p:sp>
        <p:nvSpPr>
          <p:cNvPr id="5" name="Foliennummernplatzhalter 4"/>
          <p:cNvSpPr>
            <a:spLocks noGrp="1"/>
          </p:cNvSpPr>
          <p:nvPr>
            <p:ph type="sldNum" sz="quarter" idx="22"/>
          </p:nvPr>
        </p:nvSpPr>
        <p:spPr/>
        <p:txBody>
          <a:bodyPr/>
          <a:lstStyle/>
          <a:p>
            <a:fld id="{1E6235D0-FF99-C045-995D-75C61122D1C1}" type="slidenum">
              <a:rPr lang="de-DE" smtClean="0"/>
              <a:pPr/>
              <a:t>3</a:t>
            </a:fld>
            <a:endParaRPr lang="de-DE" dirty="0"/>
          </a:p>
        </p:txBody>
      </p:sp>
      <p:sp>
        <p:nvSpPr>
          <p:cNvPr id="10" name="Freihandform 9">
            <a:extLst>
              <a:ext uri="{FF2B5EF4-FFF2-40B4-BE49-F238E27FC236}">
                <a16:creationId xmlns:a16="http://schemas.microsoft.com/office/drawing/2014/main" id="{F10CCBAC-E8D4-2242-B983-DB152864D216}"/>
              </a:ext>
            </a:extLst>
          </p:cNvPr>
          <p:cNvSpPr/>
          <p:nvPr/>
        </p:nvSpPr>
        <p:spPr>
          <a:xfrm>
            <a:off x="7520416" y="-3"/>
            <a:ext cx="1619671" cy="5143503"/>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4" name="Inhaltsplatzhalter 1">
            <a:extLst>
              <a:ext uri="{FF2B5EF4-FFF2-40B4-BE49-F238E27FC236}">
                <a16:creationId xmlns:a16="http://schemas.microsoft.com/office/drawing/2014/main" id="{00F956DF-469B-C04D-B5F9-434A1C2DB5B4}"/>
              </a:ext>
            </a:extLst>
          </p:cNvPr>
          <p:cNvSpPr>
            <a:spLocks noGrp="1"/>
          </p:cNvSpPr>
          <p:nvPr>
            <p:ph idx="1"/>
          </p:nvPr>
        </p:nvSpPr>
        <p:spPr>
          <a:xfrm>
            <a:off x="468313" y="2211710"/>
            <a:ext cx="6462231" cy="2511205"/>
          </a:xfrm>
        </p:spPr>
        <p:txBody>
          <a:bodyPr anchor="ctr">
            <a:noAutofit/>
          </a:bodyPr>
          <a:lstStyle/>
          <a:p>
            <a:pPr marL="545906" lvl="2" indent="-267300">
              <a:buSzPct val="100000"/>
            </a:pPr>
            <a:r>
              <a:rPr lang="de-DE" sz="2000" dirty="0">
                <a:solidFill>
                  <a:schemeClr val="bg1"/>
                </a:solidFill>
              </a:rPr>
              <a:t>Clearly structured and accredited degree programmes</a:t>
            </a:r>
          </a:p>
          <a:p>
            <a:pPr marL="545906" lvl="2" indent="-267300">
              <a:buSzPct val="100000"/>
            </a:pPr>
            <a:r>
              <a:rPr lang="de-DE" sz="2000" dirty="0">
                <a:solidFill>
                  <a:schemeClr val="bg1"/>
                </a:solidFill>
              </a:rPr>
              <a:t>Breadth and specialisation</a:t>
            </a:r>
          </a:p>
          <a:p>
            <a:pPr marL="545906" lvl="2" indent="-267300">
              <a:buSzPct val="100000"/>
            </a:pPr>
            <a:r>
              <a:rPr lang="de-DE" sz="2000" dirty="0">
                <a:solidFill>
                  <a:schemeClr val="bg1"/>
                </a:solidFill>
              </a:rPr>
              <a:t>Educationally varied and modern teaching methods</a:t>
            </a:r>
          </a:p>
          <a:p>
            <a:pPr marL="545906" lvl="2" indent="-267300">
              <a:buSzPct val="100000"/>
            </a:pPr>
            <a:r>
              <a:rPr lang="de-DE" sz="2000" dirty="0">
                <a:solidFill>
                  <a:schemeClr val="bg1"/>
                </a:solidFill>
              </a:rPr>
              <a:t>Great practical relevance through collaboration with renowned companies</a:t>
            </a:r>
          </a:p>
          <a:p>
            <a:pPr marL="545906" lvl="2" indent="-267300">
              <a:buSzPct val="100000"/>
            </a:pPr>
            <a:r>
              <a:rPr lang="de-DE" sz="2000" dirty="0">
                <a:solidFill>
                  <a:schemeClr val="bg1"/>
                </a:solidFill>
              </a:rPr>
              <a:t>Full-time and part-time academic staff from business, industry and the social sector</a:t>
            </a:r>
          </a:p>
          <a:p>
            <a:pPr marL="545906" lvl="2" indent="-267300">
              <a:buSzPct val="100000"/>
            </a:pPr>
            <a:r>
              <a:rPr lang="de-DE" sz="2000" dirty="0">
                <a:solidFill>
                  <a:schemeClr val="bg1"/>
                </a:solidFill>
              </a:rPr>
              <a:t>Consistently positive evaluations for our classes</a:t>
            </a:r>
          </a:p>
        </p:txBody>
      </p:sp>
      <p:sp>
        <p:nvSpPr>
          <p:cNvPr id="13" name="Textfeld 12">
            <a:extLst>
              <a:ext uri="{FF2B5EF4-FFF2-40B4-BE49-F238E27FC236}">
                <a16:creationId xmlns:a16="http://schemas.microsoft.com/office/drawing/2014/main" id="{07D3B7C8-CE14-DB45-B14D-26141C89F21B}"/>
              </a:ext>
            </a:extLst>
          </p:cNvPr>
          <p:cNvSpPr txBox="1"/>
          <p:nvPr/>
        </p:nvSpPr>
        <p:spPr>
          <a:xfrm>
            <a:off x="201336" y="-176169"/>
            <a:ext cx="0" cy="0"/>
          </a:xfrm>
          <a:prstGeom prst="rect">
            <a:avLst/>
          </a:prstGeom>
          <a:noFill/>
        </p:spPr>
        <p:txBody>
          <a:bodyPr vert="horz" wrap="none" lIns="0" tIns="46800" rIns="91440" bIns="45720" rtlCol="0" anchor="t">
            <a:noAutofit/>
          </a:bodyPr>
          <a:lstStyle/>
          <a:p>
            <a:pPr>
              <a:lnSpc>
                <a:spcPts val="1000"/>
              </a:lnSpc>
            </a:pPr>
            <a:endParaRPr lang="de-DE" sz="2000" cap="none" baseline="0" dirty="0"/>
          </a:p>
        </p:txBody>
      </p:sp>
      <p:pic>
        <p:nvPicPr>
          <p:cNvPr id="16" name="Bild 25">
            <a:extLst>
              <a:ext uri="{FF2B5EF4-FFF2-40B4-BE49-F238E27FC236}">
                <a16:creationId xmlns:a16="http://schemas.microsoft.com/office/drawing/2014/main" id="{53C4F6AD-B064-5B47-BD6C-1124D2C5E8B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Tree>
    <p:extLst>
      <p:ext uri="{BB962C8B-B14F-4D97-AF65-F5344CB8AC3E}">
        <p14:creationId xmlns:p14="http://schemas.microsoft.com/office/powerpoint/2010/main" val="134863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500"/>
                                        <p:tgtEl>
                                          <p:spTgt spid="14">
                                            <p:bg/>
                                          </p:spTgt>
                                        </p:tgtEl>
                                      </p:cBhvr>
                                    </p:animEffect>
                                    <p:anim calcmode="lin" valueType="num">
                                      <p:cBhvr>
                                        <p:cTn id="8" dur="500" fill="hold"/>
                                        <p:tgtEl>
                                          <p:spTgt spid="14">
                                            <p:bg/>
                                          </p:spTgt>
                                        </p:tgtEl>
                                        <p:attrNameLst>
                                          <p:attrName>ppt_x</p:attrName>
                                        </p:attrNameLst>
                                      </p:cBhvr>
                                      <p:tavLst>
                                        <p:tav tm="0">
                                          <p:val>
                                            <p:strVal val="#ppt_x"/>
                                          </p:val>
                                        </p:tav>
                                        <p:tav tm="100000">
                                          <p:val>
                                            <p:strVal val="#ppt_x"/>
                                          </p:val>
                                        </p:tav>
                                      </p:tavLst>
                                    </p:anim>
                                    <p:anim calcmode="lin" valueType="num">
                                      <p:cBhvr>
                                        <p:cTn id="9" dur="500" fill="hold"/>
                                        <p:tgtEl>
                                          <p:spTgt spid="14">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anim calcmode="lin" valueType="num">
                                      <p:cBhvr>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anim calcmode="lin" valueType="num">
                                      <p:cBhvr>
                                        <p:cTn id="1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1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anim calcmode="lin" valueType="num">
                                      <p:cBhvr>
                                        <p:cTn id="2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4">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500"/>
                                        <p:tgtEl>
                                          <p:spTgt spid="14">
                                            <p:txEl>
                                              <p:pRg st="3" end="3"/>
                                            </p:txEl>
                                          </p:spTgt>
                                        </p:tgtEl>
                                      </p:cBhvr>
                                    </p:animEffect>
                                    <p:anim calcmode="lin" valueType="num">
                                      <p:cBhvr>
                                        <p:cTn id="28"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4">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fade">
                                      <p:cBhvr>
                                        <p:cTn id="32" dur="500"/>
                                        <p:tgtEl>
                                          <p:spTgt spid="14">
                                            <p:txEl>
                                              <p:pRg st="4" end="4"/>
                                            </p:txEl>
                                          </p:spTgt>
                                        </p:tgtEl>
                                      </p:cBhvr>
                                    </p:animEffect>
                                    <p:anim calcmode="lin" valueType="num">
                                      <p:cBhvr>
                                        <p:cTn id="3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Effect transition="in" filter="fade">
                                      <p:cBhvr>
                                        <p:cTn id="37" dur="500"/>
                                        <p:tgtEl>
                                          <p:spTgt spid="14">
                                            <p:txEl>
                                              <p:pRg st="5" end="5"/>
                                            </p:txEl>
                                          </p:spTgt>
                                        </p:tgtEl>
                                      </p:cBhvr>
                                    </p:animEffect>
                                    <p:anim calcmode="lin" valueType="num">
                                      <p:cBhvr>
                                        <p:cTn id="38"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5637" y="343561"/>
            <a:ext cx="6116613" cy="313350"/>
          </a:xfrm>
        </p:spPr>
        <p:txBody>
          <a:bodyPr/>
          <a:lstStyle/>
          <a:p>
            <a:r>
              <a:rPr lang="en-US" dirty="0"/>
              <a:t>Our offer </a:t>
            </a:r>
            <a:r>
              <a:rPr lang="en-US" dirty="0" smtClean="0"/>
              <a:t>to your students (VIDEO)</a:t>
            </a:r>
            <a:endParaRPr lang="de-DE" dirty="0"/>
          </a:p>
        </p:txBody>
      </p:sp>
      <p:sp>
        <p:nvSpPr>
          <p:cNvPr id="6" name="Fußzeilenplatzhalter 5"/>
          <p:cNvSpPr>
            <a:spLocks noGrp="1"/>
          </p:cNvSpPr>
          <p:nvPr>
            <p:ph type="ftr" sz="quarter" idx="23"/>
          </p:nvPr>
        </p:nvSpPr>
        <p:spPr/>
        <p:txBody>
          <a:bodyPr/>
          <a:lstStyle/>
          <a:p>
            <a:r>
              <a:rPr lang="de-DE" smtClean="0"/>
              <a:t>Presentation Exchange Programs Esslingen University, International Office</a:t>
            </a:r>
            <a:endParaRPr lang="de-DE" dirty="0"/>
          </a:p>
        </p:txBody>
      </p:sp>
      <p:sp>
        <p:nvSpPr>
          <p:cNvPr id="7" name="Foliennummernplatzhalter 6"/>
          <p:cNvSpPr>
            <a:spLocks noGrp="1"/>
          </p:cNvSpPr>
          <p:nvPr>
            <p:ph type="sldNum" sz="quarter" idx="24"/>
          </p:nvPr>
        </p:nvSpPr>
        <p:spPr/>
        <p:txBody>
          <a:bodyPr/>
          <a:lstStyle/>
          <a:p>
            <a:fld id="{1E6235D0-FF99-C045-995D-75C61122D1C1}" type="slidenum">
              <a:rPr lang="de-DE" smtClean="0"/>
              <a:pPr/>
              <a:t>30</a:t>
            </a:fld>
            <a:endParaRPr lang="de-DE" dirty="0"/>
          </a:p>
        </p:txBody>
      </p:sp>
      <p:sp>
        <p:nvSpPr>
          <p:cNvPr id="2" name="Datumsplatzhalter 1"/>
          <p:cNvSpPr>
            <a:spLocks noGrp="1"/>
          </p:cNvSpPr>
          <p:nvPr>
            <p:ph type="dt" sz="half" idx="22"/>
          </p:nvPr>
        </p:nvSpPr>
        <p:spPr/>
        <p:txBody>
          <a:bodyPr/>
          <a:lstStyle/>
          <a:p>
            <a:fld id="{FD1AE24F-CED7-4E53-A6D3-B27726129BAF}" type="datetime1">
              <a:rPr lang="de-DE" smtClean="0"/>
              <a:t>27.04.2022</a:t>
            </a:fld>
            <a:endParaRPr lang="hr-HR" dirty="0"/>
          </a:p>
        </p:txBody>
      </p:sp>
      <p:pic>
        <p:nvPicPr>
          <p:cNvPr id="9" name="pq9HsBg-o8Y"/>
          <p:cNvPicPr>
            <a:picLocks noGrp="1" noRot="1" noChangeAspect="1"/>
          </p:cNvPicPr>
          <p:nvPr>
            <p:ph sz="quarter" idx="21"/>
            <a:videoFile r:link="rId1"/>
          </p:nvPr>
        </p:nvPicPr>
        <p:blipFill>
          <a:blip r:embed="rId3"/>
          <a:stretch>
            <a:fillRect/>
          </a:stretch>
        </p:blipFill>
        <p:spPr>
          <a:xfrm>
            <a:off x="455637" y="987574"/>
            <a:ext cx="5760640" cy="3240360"/>
          </a:xfrm>
          <a:prstGeom prst="rect">
            <a:avLst/>
          </a:prstGeom>
        </p:spPr>
      </p:pic>
    </p:spTree>
    <p:extLst>
      <p:ext uri="{BB962C8B-B14F-4D97-AF65-F5344CB8AC3E}">
        <p14:creationId xmlns:p14="http://schemas.microsoft.com/office/powerpoint/2010/main" val="3083727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343562"/>
            <a:ext cx="6781800" cy="313350"/>
          </a:xfrm>
        </p:spPr>
        <p:txBody>
          <a:bodyPr/>
          <a:lstStyle/>
          <a:p>
            <a:r>
              <a:rPr lang="de-DE" dirty="0" err="1" smtClean="0">
                <a:solidFill>
                  <a:schemeClr val="tx2"/>
                </a:solidFill>
              </a:rPr>
              <a:t>Contact</a:t>
            </a:r>
            <a:endParaRPr lang="de-DE" dirty="0">
              <a:solidFill>
                <a:schemeClr val="tx2"/>
              </a:solidFill>
            </a:endParaRPr>
          </a:p>
        </p:txBody>
      </p:sp>
      <p:sp>
        <p:nvSpPr>
          <p:cNvPr id="2" name="Inhaltsplatzhalter 1"/>
          <p:cNvSpPr>
            <a:spLocks noGrp="1"/>
          </p:cNvSpPr>
          <p:nvPr>
            <p:ph sz="quarter" idx="21"/>
          </p:nvPr>
        </p:nvSpPr>
        <p:spPr>
          <a:xfrm>
            <a:off x="463552" y="961810"/>
            <a:ext cx="6775450" cy="3914196"/>
          </a:xfrm>
        </p:spPr>
        <p:txBody>
          <a:bodyPr>
            <a:normAutofit/>
          </a:bodyPr>
          <a:lstStyle/>
          <a:p>
            <a:pPr>
              <a:buSzPct val="100000"/>
            </a:pPr>
            <a:r>
              <a:rPr lang="en-US" sz="2000" dirty="0" smtClean="0"/>
              <a:t>        www.hs-esslingen.de/international</a:t>
            </a:r>
            <a:endParaRPr lang="en-US" sz="2000" dirty="0"/>
          </a:p>
          <a:p>
            <a:pPr indent="-267300">
              <a:buSzPct val="100000"/>
              <a:buFont typeface="Lucida Grande"/>
              <a:buChar char="I"/>
            </a:pPr>
            <a:endParaRPr lang="en-US" sz="2000" dirty="0" smtClean="0"/>
          </a:p>
          <a:p>
            <a:pPr indent="-267300">
              <a:buSzPct val="100000"/>
              <a:buFont typeface="Lucida Grande"/>
              <a:buChar char="I"/>
            </a:pPr>
            <a:endParaRPr lang="en-US" sz="2000" dirty="0"/>
          </a:p>
          <a:p>
            <a:pPr indent="-267300">
              <a:buSzPct val="100000"/>
              <a:buFont typeface="Lucida Grande"/>
              <a:buChar char="I"/>
            </a:pPr>
            <a:r>
              <a:rPr lang="en-US" sz="2000" b="1" dirty="0" smtClean="0"/>
              <a:t>Incoming Students</a:t>
            </a:r>
            <a:endParaRPr lang="en-US" sz="2000" dirty="0"/>
          </a:p>
          <a:p>
            <a:pPr>
              <a:buSzPct val="100000"/>
            </a:pPr>
            <a:r>
              <a:rPr lang="en-US" sz="2000" dirty="0" smtClean="0"/>
              <a:t>     incoming@hs-esslingen.de</a:t>
            </a:r>
            <a:endParaRPr lang="en-US" sz="2000" dirty="0"/>
          </a:p>
          <a:p>
            <a:pPr>
              <a:buSzPct val="100000"/>
            </a:pPr>
            <a:endParaRPr lang="de-DE" sz="2000" dirty="0"/>
          </a:p>
          <a:p>
            <a:pPr indent="-267300">
              <a:buSzPct val="100000"/>
              <a:buFont typeface="Lucida Grande"/>
              <a:buChar char="I"/>
            </a:pPr>
            <a:r>
              <a:rPr lang="en-US" sz="2000" b="1" dirty="0" smtClean="0"/>
              <a:t>Incoming Staff</a:t>
            </a:r>
          </a:p>
          <a:p>
            <a:pPr>
              <a:buSzPct val="100000"/>
            </a:pPr>
            <a:r>
              <a:rPr lang="en-US" sz="2000" dirty="0" smtClean="0"/>
              <a:t>     io-staffprograms@hs-esslingen.de</a:t>
            </a:r>
            <a:endParaRPr lang="en-US" sz="2000" dirty="0"/>
          </a:p>
          <a:p>
            <a:pPr indent="-267300">
              <a:buSzPct val="100000"/>
              <a:buFont typeface="Lucida Grande"/>
              <a:buChar char="I"/>
            </a:pPr>
            <a:endParaRPr lang="en-US" sz="2000" b="1" dirty="0" smtClean="0"/>
          </a:p>
          <a:p>
            <a:pPr indent="-267300">
              <a:buSzPct val="100000"/>
              <a:buFont typeface="Lucida Grande"/>
              <a:buChar char="I"/>
            </a:pPr>
            <a:r>
              <a:rPr lang="en-US" sz="2000" b="1" dirty="0" smtClean="0"/>
              <a:t>Blended Intensive Programs (BIP)</a:t>
            </a:r>
          </a:p>
          <a:p>
            <a:pPr>
              <a:buSzPct val="100000"/>
            </a:pPr>
            <a:r>
              <a:rPr lang="en-US" sz="2000" b="1" dirty="0"/>
              <a:t> </a:t>
            </a:r>
            <a:r>
              <a:rPr lang="en-US" sz="2000" b="1" dirty="0" smtClean="0"/>
              <a:t>    </a:t>
            </a:r>
            <a:r>
              <a:rPr lang="en-US" sz="2000" dirty="0" smtClean="0"/>
              <a:t>io-administration@hs-esslingen.de</a:t>
            </a:r>
            <a:br>
              <a:rPr lang="en-US" sz="2000" dirty="0" smtClean="0"/>
            </a:br>
            <a:endParaRPr lang="en-US" sz="2000" dirty="0" smtClean="0"/>
          </a:p>
          <a:p>
            <a:pPr>
              <a:buSzPct val="100000"/>
            </a:pPr>
            <a:endParaRPr lang="de-DE" sz="2000" dirty="0" smtClean="0"/>
          </a:p>
        </p:txBody>
      </p:sp>
      <p:sp>
        <p:nvSpPr>
          <p:cNvPr id="3" name="Datumsplatzhalter 2"/>
          <p:cNvSpPr>
            <a:spLocks noGrp="1"/>
          </p:cNvSpPr>
          <p:nvPr>
            <p:ph type="dt" sz="half" idx="2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466C176-BB8B-400F-A4A4-33ED34A44E7C}" type="datetime1">
              <a:rPr kumimoji="0" lang="de-DE" sz="750" b="0" i="0" u="none" strike="noStrike" kern="1200" cap="none" spc="0" normalizeH="0" baseline="0" noProof="0" smtClean="0">
                <a:ln>
                  <a:noFill/>
                </a:ln>
                <a:solidFill>
                  <a:srgbClr val="002D58"/>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27.04.2022</a:t>
            </a:fld>
            <a:endParaRPr kumimoji="0" lang="hr-HR" sz="750" b="0" i="0" u="none" strike="noStrike" kern="1200" cap="none" spc="0" normalizeH="0" baseline="0" noProof="0" dirty="0">
              <a:ln>
                <a:noFill/>
              </a:ln>
              <a:solidFill>
                <a:srgbClr val="002D58"/>
              </a:solidFill>
              <a:effectLst/>
              <a:uLnTx/>
              <a:uFillTx/>
              <a:latin typeface="Calibri"/>
              <a:ea typeface="+mn-ea"/>
              <a:cs typeface="+mn-cs"/>
            </a:endParaRPr>
          </a:p>
        </p:txBody>
      </p:sp>
      <p:sp>
        <p:nvSpPr>
          <p:cNvPr id="4" name="Fußzeilenplatzhalter 3"/>
          <p:cNvSpPr>
            <a:spLocks noGrp="1"/>
          </p:cNvSpPr>
          <p:nvPr>
            <p:ph type="ftr" sz="quarter" idx="2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smtClean="0">
                <a:ln>
                  <a:noFill/>
                </a:ln>
                <a:solidFill>
                  <a:srgbClr val="002D58"/>
                </a:solidFill>
                <a:effectLst/>
                <a:uLnTx/>
                <a:uFillTx/>
                <a:latin typeface="Calibri"/>
                <a:ea typeface="+mn-ea"/>
                <a:cs typeface="+mn-cs"/>
              </a:rPr>
              <a:t>Presentation Exchange Programs Esslingen University, International Office</a:t>
            </a:r>
            <a:endParaRPr kumimoji="0" lang="de-DE" sz="750" b="0" i="0" u="none" strike="noStrike" kern="1200" cap="none" spc="0" normalizeH="0" baseline="0" noProof="0" dirty="0">
              <a:ln>
                <a:noFill/>
              </a:ln>
              <a:solidFill>
                <a:srgbClr val="002D58"/>
              </a:solidFill>
              <a:effectLst/>
              <a:uLnTx/>
              <a:uFillTx/>
              <a:latin typeface="Calibri"/>
              <a:ea typeface="+mn-ea"/>
              <a:cs typeface="+mn-cs"/>
            </a:endParaRPr>
          </a:p>
        </p:txBody>
      </p:sp>
      <p:sp>
        <p:nvSpPr>
          <p:cNvPr id="5" name="Foliennummernplatzhalter 4"/>
          <p:cNvSpPr>
            <a:spLocks noGrp="1"/>
          </p:cNvSpPr>
          <p:nvPr>
            <p:ph type="sldNum" sz="quarter"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235D0-FF99-C045-995D-75C61122D1C1}" type="slidenum">
              <a:rPr kumimoji="0" lang="de-DE" sz="750" b="0" i="0" u="none" strike="noStrike" kern="1200" cap="none" spc="0" normalizeH="0" baseline="0" noProof="0" smtClean="0">
                <a:ln>
                  <a:noFill/>
                </a:ln>
                <a:solidFill>
                  <a:srgbClr val="002D58"/>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de-DE" sz="750" b="0" i="0" u="none" strike="noStrike" kern="1200" cap="none" spc="0" normalizeH="0" baseline="0" noProof="0" dirty="0">
              <a:ln>
                <a:noFill/>
              </a:ln>
              <a:solidFill>
                <a:srgbClr val="002D58"/>
              </a:solidFill>
              <a:effectLst/>
              <a:uLnTx/>
              <a:uFillTx/>
              <a:latin typeface="Calibri"/>
              <a:ea typeface="+mn-ea"/>
              <a:cs typeface="+mn-cs"/>
            </a:endParaRPr>
          </a:p>
        </p:txBody>
      </p:sp>
      <p:sp>
        <p:nvSpPr>
          <p:cNvPr id="23" name="Textfeld 22"/>
          <p:cNvSpPr txBox="1"/>
          <p:nvPr/>
        </p:nvSpPr>
        <p:spPr>
          <a:xfrm>
            <a:off x="7658100" y="1952625"/>
            <a:ext cx="685800" cy="685800"/>
          </a:xfrm>
          <a:prstGeom prst="rect">
            <a:avLst/>
          </a:prstGeom>
          <a:noFill/>
        </p:spPr>
        <p:txBody>
          <a:bodyPr vert="horz" wrap="none" lIns="0" tIns="35100" rIns="68580" bIns="34290" rtlCol="0" anchor="t">
            <a:noAutofit/>
          </a:bodyPr>
          <a:lstStyle/>
          <a:p>
            <a:pPr marL="0" marR="0" lvl="0" indent="0" algn="l" defTabSz="457200" rtl="0" eaLnBrk="1" fontAlgn="auto" latinLnBrk="0" hangingPunct="1">
              <a:lnSpc>
                <a:spcPts val="750"/>
              </a:lnSpc>
              <a:spcBef>
                <a:spcPts val="0"/>
              </a:spcBef>
              <a:spcAft>
                <a:spcPts val="0"/>
              </a:spcAft>
              <a:buClrTx/>
              <a:buSzTx/>
              <a:buFontTx/>
              <a:buNone/>
              <a:tabLst/>
              <a:defRPr/>
            </a:pPr>
            <a:endParaRPr kumimoji="0" lang="de-DE" sz="1500" b="0" i="0" u="none" strike="noStrike" kern="1200" cap="none" spc="0" normalizeH="0" baseline="0" noProof="0" dirty="0">
              <a:ln>
                <a:noFill/>
              </a:ln>
              <a:solidFill>
                <a:srgbClr val="002D58"/>
              </a:solidFill>
              <a:effectLst/>
              <a:uLnTx/>
              <a:uFillTx/>
              <a:latin typeface="Calibri"/>
              <a:ea typeface="+mn-ea"/>
              <a:cs typeface="+mn-cs"/>
            </a:endParaRPr>
          </a:p>
        </p:txBody>
      </p:sp>
      <p:pic>
        <p:nvPicPr>
          <p:cNvPr id="6" name="Grafik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637" y="961810"/>
            <a:ext cx="373873" cy="385804"/>
          </a:xfrm>
          <a:prstGeom prst="rect">
            <a:avLst/>
          </a:prstGeom>
        </p:spPr>
      </p:pic>
      <p:pic>
        <p:nvPicPr>
          <p:cNvPr id="9" name="Grafik 8" descr="With Zimbra Email Hosting US Companies Experience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7984" y="1566791"/>
            <a:ext cx="4409451" cy="2704233"/>
          </a:xfrm>
          <a:prstGeom prst="rect">
            <a:avLst/>
          </a:prstGeom>
        </p:spPr>
      </p:pic>
    </p:spTree>
    <p:extLst>
      <p:ext uri="{BB962C8B-B14F-4D97-AF65-F5344CB8AC3E}">
        <p14:creationId xmlns:p14="http://schemas.microsoft.com/office/powerpoint/2010/main" val="102276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1000"/>
                                        <p:tgtEl>
                                          <p:spTgt spid="2">
                                            <p:txEl>
                                              <p:pRg st="7" end="7"/>
                                            </p:txEl>
                                          </p:spTgt>
                                        </p:tgtEl>
                                      </p:cBhvr>
                                    </p:animEffect>
                                    <p:anim calcmode="lin" valueType="num">
                                      <p:cBhvr>
                                        <p:cTn id="3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1000"/>
                                        <p:tgtEl>
                                          <p:spTgt spid="2">
                                            <p:txEl>
                                              <p:pRg st="9" end="9"/>
                                            </p:txEl>
                                          </p:spTgt>
                                        </p:tgtEl>
                                      </p:cBhvr>
                                    </p:animEffect>
                                    <p:anim calcmode="lin" valueType="num">
                                      <p:cBhvr>
                                        <p:cTn id="4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Effect transition="in" filter="fade">
                                      <p:cBhvr>
                                        <p:cTn id="49" dur="1000"/>
                                        <p:tgtEl>
                                          <p:spTgt spid="2">
                                            <p:txEl>
                                              <p:pRg st="10" end="10"/>
                                            </p:txEl>
                                          </p:spTgt>
                                        </p:tgtEl>
                                      </p:cBhvr>
                                    </p:animEffect>
                                    <p:anim calcmode="lin" valueType="num">
                                      <p:cBhvr>
                                        <p:cTn id="50"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 name="Freihandform 13">
            <a:extLst>
              <a:ext uri="{FF2B5EF4-FFF2-40B4-BE49-F238E27FC236}">
                <a16:creationId xmlns:a16="http://schemas.microsoft.com/office/drawing/2014/main" id="{9B69A47B-3172-CF4A-9747-4106C2BA9E60}"/>
              </a:ext>
            </a:extLst>
          </p:cNvPr>
          <p:cNvSpPr/>
          <p:nvPr/>
        </p:nvSpPr>
        <p:spPr>
          <a:xfrm>
            <a:off x="7520416" y="-3"/>
            <a:ext cx="1619671" cy="5143503"/>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7" name="Titel 6"/>
          <p:cNvSpPr>
            <a:spLocks noGrp="1"/>
          </p:cNvSpPr>
          <p:nvPr>
            <p:ph type="title"/>
          </p:nvPr>
        </p:nvSpPr>
        <p:spPr>
          <a:xfrm>
            <a:off x="457200" y="343562"/>
            <a:ext cx="6781800" cy="590349"/>
          </a:xfrm>
        </p:spPr>
        <p:txBody>
          <a:bodyPr/>
          <a:lstStyle/>
          <a:p>
            <a:r>
              <a:rPr lang="de-DE" dirty="0">
                <a:solidFill>
                  <a:schemeClr val="bg1"/>
                </a:solidFill>
              </a:rPr>
              <a:t>THANK YOU VERY MUCH FOR  </a:t>
            </a:r>
            <a:br>
              <a:rPr lang="de-DE" dirty="0">
                <a:solidFill>
                  <a:schemeClr val="bg1"/>
                </a:solidFill>
              </a:rPr>
            </a:br>
            <a:r>
              <a:rPr lang="de-DE" dirty="0">
                <a:solidFill>
                  <a:schemeClr val="bg1"/>
                </a:solidFill>
              </a:rPr>
              <a:t>YOUR ATTENTION!</a:t>
            </a:r>
          </a:p>
        </p:txBody>
      </p:sp>
      <p:sp>
        <p:nvSpPr>
          <p:cNvPr id="2" name="Inhaltsplatzhalter 1"/>
          <p:cNvSpPr>
            <a:spLocks noGrp="1"/>
          </p:cNvSpPr>
          <p:nvPr>
            <p:ph sz="quarter" idx="21"/>
          </p:nvPr>
        </p:nvSpPr>
        <p:spPr>
          <a:xfrm>
            <a:off x="463550" y="1592301"/>
            <a:ext cx="2308250" cy="296864"/>
          </a:xfrm>
        </p:spPr>
        <p:txBody>
          <a:bodyPr>
            <a:noAutofit/>
          </a:bodyPr>
          <a:lstStyle/>
          <a:p>
            <a:pPr>
              <a:spcBef>
                <a:spcPts val="150"/>
              </a:spcBef>
              <a:buSzPct val="100000"/>
            </a:pPr>
            <a:r>
              <a:rPr lang="de-DE" dirty="0">
                <a:solidFill>
                  <a:schemeClr val="bg1"/>
                </a:solidFill>
                <a:latin typeface="Calibri" panose="020F0502020204030204" pitchFamily="34" charset="0"/>
                <a:cs typeface="Calibri" panose="020F0502020204030204" pitchFamily="34" charset="0"/>
              </a:rPr>
              <a:t>Visit us at:</a:t>
            </a:r>
          </a:p>
        </p:txBody>
      </p:sp>
      <p:sp>
        <p:nvSpPr>
          <p:cNvPr id="3" name="Datumsplatzhalter 2"/>
          <p:cNvSpPr>
            <a:spLocks noGrp="1"/>
          </p:cNvSpPr>
          <p:nvPr>
            <p:ph type="dt" sz="half" idx="22"/>
          </p:nvPr>
        </p:nvSpPr>
        <p:spPr/>
        <p:txBody>
          <a:bodyPr/>
          <a:lstStyle/>
          <a:p>
            <a:fld id="{94891466-14B6-4E7B-8737-946BD9EDCEDF}" type="datetime1">
              <a:rPr lang="de-DE" smtClean="0">
                <a:solidFill>
                  <a:schemeClr val="bg1"/>
                </a:solidFill>
              </a:rPr>
              <a:t>27.04.2022</a:t>
            </a:fld>
            <a:endParaRPr lang="hr-HR" dirty="0">
              <a:solidFill>
                <a:schemeClr val="bg1"/>
              </a:solidFill>
            </a:endParaRPr>
          </a:p>
        </p:txBody>
      </p:sp>
      <p:sp>
        <p:nvSpPr>
          <p:cNvPr id="4" name="Fußzeilenplatzhalter 3"/>
          <p:cNvSpPr>
            <a:spLocks noGrp="1"/>
          </p:cNvSpPr>
          <p:nvPr>
            <p:ph type="ftr" sz="quarter" idx="23"/>
          </p:nvPr>
        </p:nvSpPr>
        <p:spPr/>
        <p:txBody>
          <a:bodyPr/>
          <a:lstStyle/>
          <a:p>
            <a:r>
              <a:rPr lang="de-DE" smtClean="0">
                <a:solidFill>
                  <a:schemeClr val="bg1"/>
                </a:solidFill>
              </a:rPr>
              <a:t>Presentation Exchange Programs Esslingen University, International Office</a:t>
            </a:r>
            <a:endParaRPr lang="de-DE" dirty="0">
              <a:solidFill>
                <a:schemeClr val="bg1"/>
              </a:solidFill>
            </a:endParaRPr>
          </a:p>
        </p:txBody>
      </p:sp>
      <p:sp>
        <p:nvSpPr>
          <p:cNvPr id="5" name="Foliennummernplatzhalter 4"/>
          <p:cNvSpPr>
            <a:spLocks noGrp="1"/>
          </p:cNvSpPr>
          <p:nvPr>
            <p:ph type="sldNum" sz="quarter" idx="24"/>
          </p:nvPr>
        </p:nvSpPr>
        <p:spPr/>
        <p:txBody>
          <a:bodyPr/>
          <a:lstStyle/>
          <a:p>
            <a:fld id="{1E6235D0-FF99-C045-995D-75C61122D1C1}" type="slidenum">
              <a:rPr lang="de-DE" smtClean="0"/>
              <a:pPr/>
              <a:t>32</a:t>
            </a:fld>
            <a:endParaRPr lang="de-DE" dirty="0"/>
          </a:p>
        </p:txBody>
      </p:sp>
      <p:sp>
        <p:nvSpPr>
          <p:cNvPr id="12" name="Textfeld 11"/>
          <p:cNvSpPr txBox="1"/>
          <p:nvPr/>
        </p:nvSpPr>
        <p:spPr>
          <a:xfrm>
            <a:off x="854364" y="2464955"/>
            <a:ext cx="685800" cy="685800"/>
          </a:xfrm>
          <a:prstGeom prst="rect">
            <a:avLst/>
          </a:prstGeom>
          <a:noFill/>
        </p:spPr>
        <p:txBody>
          <a:bodyPr vert="horz" wrap="none" lIns="0" tIns="35100" rIns="68580" bIns="34290" rtlCol="0" anchor="t">
            <a:noAutofit/>
          </a:bodyPr>
          <a:lstStyle/>
          <a:p>
            <a:pPr>
              <a:lnSpc>
                <a:spcPts val="750"/>
              </a:lnSpc>
            </a:pPr>
            <a:endParaRPr lang="de-DE" sz="1500" dirty="0"/>
          </a:p>
        </p:txBody>
      </p:sp>
      <p:sp>
        <p:nvSpPr>
          <p:cNvPr id="9" name="Rechteck 8"/>
          <p:cNvSpPr/>
          <p:nvPr/>
        </p:nvSpPr>
        <p:spPr>
          <a:xfrm>
            <a:off x="2987824" y="1592301"/>
            <a:ext cx="3429000" cy="300082"/>
          </a:xfrm>
          <a:prstGeom prst="rect">
            <a:avLst/>
          </a:prstGeom>
        </p:spPr>
        <p:txBody>
          <a:bodyPr>
            <a:spAutoFit/>
          </a:bodyPr>
          <a:lstStyle/>
          <a:p>
            <a:pPr>
              <a:spcBef>
                <a:spcPts val="300"/>
              </a:spcBef>
              <a:buSzPct val="100000"/>
            </a:pPr>
            <a:r>
              <a:rPr lang="de-DE" sz="1350" b="1" dirty="0" smtClean="0">
                <a:solidFill>
                  <a:schemeClr val="bg1"/>
                </a:solidFill>
                <a:cs typeface="Calibri"/>
              </a:rPr>
              <a:t>WWW.HS-ESSLINGEN.DE/EN</a:t>
            </a:r>
            <a:endParaRPr lang="de-DE" sz="1350" b="1" dirty="0">
              <a:solidFill>
                <a:schemeClr val="bg1"/>
              </a:solidFill>
              <a:cs typeface="Calibri"/>
            </a:endParaRPr>
          </a:p>
        </p:txBody>
      </p:sp>
      <p:sp>
        <p:nvSpPr>
          <p:cNvPr id="15" name="Textfeld 14"/>
          <p:cNvSpPr txBox="1"/>
          <p:nvPr/>
        </p:nvSpPr>
        <p:spPr>
          <a:xfrm>
            <a:off x="7791450" y="4129088"/>
            <a:ext cx="685800" cy="685800"/>
          </a:xfrm>
          <a:prstGeom prst="rect">
            <a:avLst/>
          </a:prstGeom>
          <a:noFill/>
        </p:spPr>
        <p:txBody>
          <a:bodyPr vert="horz" wrap="none" lIns="0" tIns="35100" rIns="68580" bIns="34290" rtlCol="0" anchor="t">
            <a:noAutofit/>
          </a:bodyPr>
          <a:lstStyle/>
          <a:p>
            <a:pPr>
              <a:lnSpc>
                <a:spcPts val="750"/>
              </a:lnSpc>
            </a:pPr>
            <a:endParaRPr lang="de-DE" sz="1500" dirty="0"/>
          </a:p>
        </p:txBody>
      </p:sp>
      <p:pic>
        <p:nvPicPr>
          <p:cNvPr id="8" name="Grafik 7">
            <a:extLst>
              <a:ext uri="{FF2B5EF4-FFF2-40B4-BE49-F238E27FC236}">
                <a16:creationId xmlns:a16="http://schemas.microsoft.com/office/drawing/2014/main" id="{B74CE106-CA57-4C41-8C24-740F731B0A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5311" y="2414155"/>
            <a:ext cx="2144761" cy="402269"/>
          </a:xfrm>
          <a:prstGeom prst="rect">
            <a:avLst/>
          </a:prstGeom>
        </p:spPr>
      </p:pic>
      <p:pic>
        <p:nvPicPr>
          <p:cNvPr id="17" name="Bild 25">
            <a:extLst>
              <a:ext uri="{FF2B5EF4-FFF2-40B4-BE49-F238E27FC236}">
                <a16:creationId xmlns:a16="http://schemas.microsoft.com/office/drawing/2014/main" id="{290DA9DC-0D50-F148-A6F3-DC6E4835AE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Tree>
    <p:extLst>
      <p:ext uri="{BB962C8B-B14F-4D97-AF65-F5344CB8AC3E}">
        <p14:creationId xmlns:p14="http://schemas.microsoft.com/office/powerpoint/2010/main" val="154337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 name="Freihandform 14">
            <a:extLst>
              <a:ext uri="{FF2B5EF4-FFF2-40B4-BE49-F238E27FC236}">
                <a16:creationId xmlns:a16="http://schemas.microsoft.com/office/drawing/2014/main" id="{5D30FAA4-AFBA-8F4B-882B-98541CD0A3D1}"/>
              </a:ext>
            </a:extLst>
          </p:cNvPr>
          <p:cNvSpPr/>
          <p:nvPr/>
        </p:nvSpPr>
        <p:spPr>
          <a:xfrm>
            <a:off x="7520416" y="-3"/>
            <a:ext cx="1619671" cy="5143503"/>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7" name="Titel 6"/>
          <p:cNvSpPr>
            <a:spLocks noGrp="1"/>
          </p:cNvSpPr>
          <p:nvPr>
            <p:ph type="title"/>
          </p:nvPr>
        </p:nvSpPr>
        <p:spPr>
          <a:xfrm>
            <a:off x="457200" y="343562"/>
            <a:ext cx="6781800" cy="313350"/>
          </a:xfrm>
        </p:spPr>
        <p:txBody>
          <a:bodyPr/>
          <a:lstStyle/>
          <a:p>
            <a:r>
              <a:rPr lang="de-DE" dirty="0">
                <a:solidFill>
                  <a:schemeClr val="bg1"/>
                </a:solidFill>
              </a:rPr>
              <a:t>Our research – future oriented!</a:t>
            </a:r>
          </a:p>
        </p:txBody>
      </p:sp>
      <p:sp>
        <p:nvSpPr>
          <p:cNvPr id="3" name="Datumsplatzhalter 2"/>
          <p:cNvSpPr>
            <a:spLocks noGrp="1"/>
          </p:cNvSpPr>
          <p:nvPr>
            <p:ph type="dt" sz="half" idx="22"/>
          </p:nvPr>
        </p:nvSpPr>
        <p:spPr/>
        <p:txBody>
          <a:bodyPr/>
          <a:lstStyle/>
          <a:p>
            <a:fld id="{4F9AF917-D336-4078-91B2-FEE46369AED7}" type="datetime1">
              <a:rPr lang="de-DE" smtClean="0">
                <a:solidFill>
                  <a:schemeClr val="bg1"/>
                </a:solidFill>
              </a:rPr>
              <a:t>27.04.2022</a:t>
            </a:fld>
            <a:endParaRPr lang="hr-HR" dirty="0">
              <a:solidFill>
                <a:schemeClr val="bg1"/>
              </a:solidFill>
            </a:endParaRPr>
          </a:p>
        </p:txBody>
      </p:sp>
      <p:sp>
        <p:nvSpPr>
          <p:cNvPr id="4" name="Fußzeilenplatzhalter 3"/>
          <p:cNvSpPr>
            <a:spLocks noGrp="1"/>
          </p:cNvSpPr>
          <p:nvPr>
            <p:ph type="ftr" sz="quarter" idx="23"/>
          </p:nvPr>
        </p:nvSpPr>
        <p:spPr/>
        <p:txBody>
          <a:bodyPr/>
          <a:lstStyle/>
          <a:p>
            <a:r>
              <a:rPr lang="de-DE" smtClean="0">
                <a:solidFill>
                  <a:schemeClr val="bg1"/>
                </a:solidFill>
              </a:rPr>
              <a:t>Presentation Exchange Programs Esslingen University, International Office</a:t>
            </a:r>
            <a:endParaRPr lang="de-DE" dirty="0">
              <a:solidFill>
                <a:schemeClr val="bg1"/>
              </a:solidFill>
            </a:endParaRPr>
          </a:p>
        </p:txBody>
      </p:sp>
      <p:sp>
        <p:nvSpPr>
          <p:cNvPr id="5" name="Foliennummernplatzhalter 4"/>
          <p:cNvSpPr>
            <a:spLocks noGrp="1"/>
          </p:cNvSpPr>
          <p:nvPr>
            <p:ph type="sldNum" sz="quarter" idx="24"/>
          </p:nvPr>
        </p:nvSpPr>
        <p:spPr/>
        <p:txBody>
          <a:bodyPr/>
          <a:lstStyle/>
          <a:p>
            <a:fld id="{1E6235D0-FF99-C045-995D-75C61122D1C1}" type="slidenum">
              <a:rPr lang="de-DE" smtClean="0"/>
              <a:pPr/>
              <a:t>4</a:t>
            </a:fld>
            <a:endParaRPr lang="de-DE" dirty="0"/>
          </a:p>
        </p:txBody>
      </p:sp>
      <p:grpSp>
        <p:nvGrpSpPr>
          <p:cNvPr id="58" name="Gruppieren 57">
            <a:extLst>
              <a:ext uri="{FF2B5EF4-FFF2-40B4-BE49-F238E27FC236}">
                <a16:creationId xmlns:a16="http://schemas.microsoft.com/office/drawing/2014/main" id="{B40C05D1-6AC9-AD4A-9846-903868EA3FF7}"/>
              </a:ext>
            </a:extLst>
          </p:cNvPr>
          <p:cNvGrpSpPr/>
          <p:nvPr/>
        </p:nvGrpSpPr>
        <p:grpSpPr>
          <a:xfrm>
            <a:off x="1833913" y="1990343"/>
            <a:ext cx="1485409" cy="1723072"/>
            <a:chOff x="1918899" y="1880534"/>
            <a:chExt cx="1485409" cy="1723072"/>
          </a:xfrm>
          <a:solidFill>
            <a:schemeClr val="accent1"/>
          </a:solidFill>
        </p:grpSpPr>
        <p:sp>
          <p:nvSpPr>
            <p:cNvPr id="59" name="Sechseck 58">
              <a:extLst>
                <a:ext uri="{FF2B5EF4-FFF2-40B4-BE49-F238E27FC236}">
                  <a16:creationId xmlns:a16="http://schemas.microsoft.com/office/drawing/2014/main" id="{A6E4DBF9-5397-8346-84F1-3AAA6C59843A}"/>
                </a:ext>
              </a:extLst>
            </p:cNvPr>
            <p:cNvSpPr/>
            <p:nvPr/>
          </p:nvSpPr>
          <p:spPr>
            <a:xfrm rot="5400000">
              <a:off x="1800068" y="1999366"/>
              <a:ext cx="1723072" cy="1485408"/>
            </a:xfrm>
            <a:prstGeom prst="hex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60" name="Rechteck 59">
              <a:extLst>
                <a:ext uri="{FF2B5EF4-FFF2-40B4-BE49-F238E27FC236}">
                  <a16:creationId xmlns:a16="http://schemas.microsoft.com/office/drawing/2014/main" id="{CBF09D4B-171E-DF47-BF79-74AD5C440767}"/>
                </a:ext>
              </a:extLst>
            </p:cNvPr>
            <p:cNvSpPr/>
            <p:nvPr/>
          </p:nvSpPr>
          <p:spPr>
            <a:xfrm>
              <a:off x="1918899" y="2245645"/>
              <a:ext cx="1485409" cy="1015663"/>
            </a:xfrm>
            <a:prstGeom prst="rect">
              <a:avLst/>
            </a:prstGeom>
            <a:noFill/>
          </p:spPr>
          <p:txBody>
            <a:bodyPr wrap="square">
              <a:spAutoFit/>
            </a:bodyPr>
            <a:lstStyle/>
            <a:p>
              <a:pPr algn="ctr">
                <a:spcBef>
                  <a:spcPts val="150"/>
                </a:spcBef>
                <a:buSzPct val="100000"/>
              </a:pPr>
              <a:r>
                <a:rPr lang="de-DE" sz="1200" dirty="0">
                  <a:solidFill>
                    <a:srgbClr val="002D58"/>
                  </a:solidFill>
                </a:rPr>
                <a:t>Sustainable Energy Management, Intelligent Mobility and Production Systems</a:t>
              </a:r>
            </a:p>
          </p:txBody>
        </p:sp>
      </p:grpSp>
      <p:grpSp>
        <p:nvGrpSpPr>
          <p:cNvPr id="61" name="Gruppieren 60">
            <a:extLst>
              <a:ext uri="{FF2B5EF4-FFF2-40B4-BE49-F238E27FC236}">
                <a16:creationId xmlns:a16="http://schemas.microsoft.com/office/drawing/2014/main" id="{0EA610C3-0719-E047-A9F1-DC0F8EE14EEC}"/>
              </a:ext>
            </a:extLst>
          </p:cNvPr>
          <p:cNvGrpSpPr/>
          <p:nvPr/>
        </p:nvGrpSpPr>
        <p:grpSpPr>
          <a:xfrm>
            <a:off x="6727964" y="2131556"/>
            <a:ext cx="1492327" cy="1723072"/>
            <a:chOff x="3825338" y="1863281"/>
            <a:chExt cx="1492327" cy="1723072"/>
          </a:xfrm>
          <a:solidFill>
            <a:schemeClr val="tx2"/>
          </a:solidFill>
        </p:grpSpPr>
        <p:sp>
          <p:nvSpPr>
            <p:cNvPr id="62" name="Sechseck 61">
              <a:extLst>
                <a:ext uri="{FF2B5EF4-FFF2-40B4-BE49-F238E27FC236}">
                  <a16:creationId xmlns:a16="http://schemas.microsoft.com/office/drawing/2014/main" id="{3C1A9655-B144-4C48-9ECF-144D60A566D0}"/>
                </a:ext>
              </a:extLst>
            </p:cNvPr>
            <p:cNvSpPr/>
            <p:nvPr/>
          </p:nvSpPr>
          <p:spPr>
            <a:xfrm rot="5400000">
              <a:off x="3706506" y="1982113"/>
              <a:ext cx="1723072" cy="1485408"/>
            </a:xfrm>
            <a:prstGeom prst="hex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63" name="Rechteck 62">
              <a:extLst>
                <a:ext uri="{FF2B5EF4-FFF2-40B4-BE49-F238E27FC236}">
                  <a16:creationId xmlns:a16="http://schemas.microsoft.com/office/drawing/2014/main" id="{E9FD4152-65FD-9246-BFFF-956E0C10517D}"/>
                </a:ext>
              </a:extLst>
            </p:cNvPr>
            <p:cNvSpPr/>
            <p:nvPr/>
          </p:nvSpPr>
          <p:spPr>
            <a:xfrm>
              <a:off x="3832256" y="2127831"/>
              <a:ext cx="1485409" cy="1200329"/>
            </a:xfrm>
            <a:prstGeom prst="rect">
              <a:avLst/>
            </a:prstGeom>
            <a:noFill/>
          </p:spPr>
          <p:txBody>
            <a:bodyPr wrap="square">
              <a:spAutoFit/>
            </a:bodyPr>
            <a:lstStyle/>
            <a:p>
              <a:pPr algn="ctr">
                <a:spcBef>
                  <a:spcPts val="150"/>
                </a:spcBef>
                <a:buSzPct val="100000"/>
              </a:pPr>
              <a:r>
                <a:rPr lang="de-DE" sz="1200" dirty="0">
                  <a:solidFill>
                    <a:schemeClr val="bg1"/>
                  </a:solidFill>
                </a:rPr>
                <a:t>Social, Nursing, Health and Educational Research in the Context of Social Change</a:t>
              </a:r>
            </a:p>
          </p:txBody>
        </p:sp>
      </p:grpSp>
      <p:grpSp>
        <p:nvGrpSpPr>
          <p:cNvPr id="64" name="Gruppieren 63">
            <a:extLst>
              <a:ext uri="{FF2B5EF4-FFF2-40B4-BE49-F238E27FC236}">
                <a16:creationId xmlns:a16="http://schemas.microsoft.com/office/drawing/2014/main" id="{510A88E4-E47A-B444-9454-CC7F01193B0C}"/>
              </a:ext>
            </a:extLst>
          </p:cNvPr>
          <p:cNvGrpSpPr/>
          <p:nvPr/>
        </p:nvGrpSpPr>
        <p:grpSpPr>
          <a:xfrm>
            <a:off x="2920769" y="1238180"/>
            <a:ext cx="895489" cy="1038640"/>
            <a:chOff x="2116544" y="1567340"/>
            <a:chExt cx="895489" cy="1038640"/>
          </a:xfrm>
        </p:grpSpPr>
        <p:sp>
          <p:nvSpPr>
            <p:cNvPr id="65" name="Rechteck 64">
              <a:extLst>
                <a:ext uri="{FF2B5EF4-FFF2-40B4-BE49-F238E27FC236}">
                  <a16:creationId xmlns:a16="http://schemas.microsoft.com/office/drawing/2014/main" id="{0203F3F3-ED6C-2345-8D99-CEA7A8D06059}"/>
                </a:ext>
              </a:extLst>
            </p:cNvPr>
            <p:cNvSpPr/>
            <p:nvPr/>
          </p:nvSpPr>
          <p:spPr>
            <a:xfrm>
              <a:off x="2116544" y="1886133"/>
              <a:ext cx="895489" cy="415498"/>
            </a:xfrm>
            <a:prstGeom prst="rect">
              <a:avLst/>
            </a:prstGeom>
          </p:spPr>
          <p:txBody>
            <a:bodyPr wrap="square">
              <a:spAutoFit/>
            </a:bodyPr>
            <a:lstStyle/>
            <a:p>
              <a:pPr algn="ctr"/>
              <a:r>
                <a:rPr lang="de-DE" sz="1050" dirty="0">
                  <a:solidFill>
                    <a:schemeClr val="bg1"/>
                  </a:solidFill>
                </a:rPr>
                <a:t>Smart Factory</a:t>
              </a:r>
              <a:endParaRPr lang="de-DE" sz="1050" dirty="0"/>
            </a:p>
          </p:txBody>
        </p:sp>
        <p:sp>
          <p:nvSpPr>
            <p:cNvPr id="66" name="Sechseck 65">
              <a:extLst>
                <a:ext uri="{FF2B5EF4-FFF2-40B4-BE49-F238E27FC236}">
                  <a16:creationId xmlns:a16="http://schemas.microsoft.com/office/drawing/2014/main" id="{A2D86BF9-F13D-F141-8EE9-7D39AEF6E983}"/>
                </a:ext>
              </a:extLst>
            </p:cNvPr>
            <p:cNvSpPr/>
            <p:nvPr/>
          </p:nvSpPr>
          <p:spPr>
            <a:xfrm rot="5400000">
              <a:off x="2045023" y="1638970"/>
              <a:ext cx="1038640" cy="895380"/>
            </a:xfrm>
            <a:prstGeom prst="hexagon">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grpSp>
      <p:grpSp>
        <p:nvGrpSpPr>
          <p:cNvPr id="67" name="Gruppieren 66">
            <a:extLst>
              <a:ext uri="{FF2B5EF4-FFF2-40B4-BE49-F238E27FC236}">
                <a16:creationId xmlns:a16="http://schemas.microsoft.com/office/drawing/2014/main" id="{71C74B3C-C5D8-134A-8D5C-D56DB4307C52}"/>
              </a:ext>
            </a:extLst>
          </p:cNvPr>
          <p:cNvGrpSpPr/>
          <p:nvPr/>
        </p:nvGrpSpPr>
        <p:grpSpPr>
          <a:xfrm>
            <a:off x="3419872" y="2139702"/>
            <a:ext cx="895380" cy="1038640"/>
            <a:chOff x="2116653" y="1567340"/>
            <a:chExt cx="895380" cy="1038640"/>
          </a:xfrm>
        </p:grpSpPr>
        <p:sp>
          <p:nvSpPr>
            <p:cNvPr id="68" name="Rechteck 67">
              <a:extLst>
                <a:ext uri="{FF2B5EF4-FFF2-40B4-BE49-F238E27FC236}">
                  <a16:creationId xmlns:a16="http://schemas.microsoft.com/office/drawing/2014/main" id="{63D5E22E-C612-7D41-BBEE-A948F4F0E21B}"/>
                </a:ext>
              </a:extLst>
            </p:cNvPr>
            <p:cNvSpPr/>
            <p:nvPr/>
          </p:nvSpPr>
          <p:spPr>
            <a:xfrm>
              <a:off x="2126085" y="1885891"/>
              <a:ext cx="879029" cy="415498"/>
            </a:xfrm>
            <a:prstGeom prst="rect">
              <a:avLst/>
            </a:prstGeom>
          </p:spPr>
          <p:txBody>
            <a:bodyPr wrap="square">
              <a:spAutoFit/>
            </a:bodyPr>
            <a:lstStyle/>
            <a:p>
              <a:pPr algn="ctr"/>
              <a:r>
                <a:rPr lang="de-DE" sz="1050" dirty="0">
                  <a:solidFill>
                    <a:schemeClr val="bg1"/>
                  </a:solidFill>
                </a:rPr>
                <a:t>Internet of Things (IoT)</a:t>
              </a:r>
            </a:p>
          </p:txBody>
        </p:sp>
        <p:sp>
          <p:nvSpPr>
            <p:cNvPr id="69" name="Sechseck 68">
              <a:extLst>
                <a:ext uri="{FF2B5EF4-FFF2-40B4-BE49-F238E27FC236}">
                  <a16:creationId xmlns:a16="http://schemas.microsoft.com/office/drawing/2014/main" id="{B2F17C07-34B2-3E47-BF88-BAF1C7D9323D}"/>
                </a:ext>
              </a:extLst>
            </p:cNvPr>
            <p:cNvSpPr/>
            <p:nvPr/>
          </p:nvSpPr>
          <p:spPr>
            <a:xfrm rot="5400000">
              <a:off x="2045023" y="1638970"/>
              <a:ext cx="1038640" cy="895380"/>
            </a:xfrm>
            <a:prstGeom prst="hexagon">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grpSp>
      <p:grpSp>
        <p:nvGrpSpPr>
          <p:cNvPr id="70" name="Gruppieren 69">
            <a:extLst>
              <a:ext uri="{FF2B5EF4-FFF2-40B4-BE49-F238E27FC236}">
                <a16:creationId xmlns:a16="http://schemas.microsoft.com/office/drawing/2014/main" id="{67A03B3B-AAA2-A44E-8723-0BE9D0E36A7E}"/>
              </a:ext>
            </a:extLst>
          </p:cNvPr>
          <p:cNvGrpSpPr/>
          <p:nvPr/>
        </p:nvGrpSpPr>
        <p:grpSpPr>
          <a:xfrm>
            <a:off x="3932533" y="1237506"/>
            <a:ext cx="895489" cy="1038640"/>
            <a:chOff x="2116544" y="1567340"/>
            <a:chExt cx="895489" cy="1038640"/>
          </a:xfrm>
        </p:grpSpPr>
        <p:sp>
          <p:nvSpPr>
            <p:cNvPr id="71" name="Rechteck 70">
              <a:extLst>
                <a:ext uri="{FF2B5EF4-FFF2-40B4-BE49-F238E27FC236}">
                  <a16:creationId xmlns:a16="http://schemas.microsoft.com/office/drawing/2014/main" id="{71B51A39-27C6-984B-86AE-A1FA212CCCE1}"/>
                </a:ext>
              </a:extLst>
            </p:cNvPr>
            <p:cNvSpPr/>
            <p:nvPr/>
          </p:nvSpPr>
          <p:spPr>
            <a:xfrm>
              <a:off x="2116544" y="1878541"/>
              <a:ext cx="895489" cy="415498"/>
            </a:xfrm>
            <a:prstGeom prst="rect">
              <a:avLst/>
            </a:prstGeom>
          </p:spPr>
          <p:txBody>
            <a:bodyPr wrap="square">
              <a:spAutoFit/>
            </a:bodyPr>
            <a:lstStyle/>
            <a:p>
              <a:pPr algn="ctr"/>
              <a:r>
                <a:rPr lang="de-DE" sz="1050" dirty="0">
                  <a:solidFill>
                    <a:schemeClr val="bg1"/>
                  </a:solidFill>
                </a:rPr>
                <a:t>Artificial Intelligence</a:t>
              </a:r>
            </a:p>
          </p:txBody>
        </p:sp>
        <p:sp>
          <p:nvSpPr>
            <p:cNvPr id="72" name="Sechseck 71">
              <a:extLst>
                <a:ext uri="{FF2B5EF4-FFF2-40B4-BE49-F238E27FC236}">
                  <a16:creationId xmlns:a16="http://schemas.microsoft.com/office/drawing/2014/main" id="{138BD25A-9FA0-5D4C-BF89-211879FE73BB}"/>
                </a:ext>
              </a:extLst>
            </p:cNvPr>
            <p:cNvSpPr/>
            <p:nvPr/>
          </p:nvSpPr>
          <p:spPr>
            <a:xfrm rot="5400000">
              <a:off x="2045023" y="1638970"/>
              <a:ext cx="1038640" cy="895380"/>
            </a:xfrm>
            <a:prstGeom prst="hexagon">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grpSp>
      <p:grpSp>
        <p:nvGrpSpPr>
          <p:cNvPr id="73" name="Gruppieren 72">
            <a:extLst>
              <a:ext uri="{FF2B5EF4-FFF2-40B4-BE49-F238E27FC236}">
                <a16:creationId xmlns:a16="http://schemas.microsoft.com/office/drawing/2014/main" id="{FAA4C302-EB93-8041-BAF7-14EAC03E6E93}"/>
              </a:ext>
            </a:extLst>
          </p:cNvPr>
          <p:cNvGrpSpPr/>
          <p:nvPr/>
        </p:nvGrpSpPr>
        <p:grpSpPr>
          <a:xfrm>
            <a:off x="826044" y="2131556"/>
            <a:ext cx="907320" cy="1038640"/>
            <a:chOff x="2104713" y="1567340"/>
            <a:chExt cx="907320" cy="1038640"/>
          </a:xfrm>
        </p:grpSpPr>
        <p:sp>
          <p:nvSpPr>
            <p:cNvPr id="74" name="Rechteck 73">
              <a:extLst>
                <a:ext uri="{FF2B5EF4-FFF2-40B4-BE49-F238E27FC236}">
                  <a16:creationId xmlns:a16="http://schemas.microsoft.com/office/drawing/2014/main" id="{68181154-D4DB-6140-BCE2-EADB84ECAA55}"/>
                </a:ext>
              </a:extLst>
            </p:cNvPr>
            <p:cNvSpPr/>
            <p:nvPr/>
          </p:nvSpPr>
          <p:spPr>
            <a:xfrm>
              <a:off x="2104713" y="1960491"/>
              <a:ext cx="895380" cy="253916"/>
            </a:xfrm>
            <a:prstGeom prst="rect">
              <a:avLst/>
            </a:prstGeom>
          </p:spPr>
          <p:txBody>
            <a:bodyPr wrap="square">
              <a:spAutoFit/>
            </a:bodyPr>
            <a:lstStyle/>
            <a:p>
              <a:pPr algn="ctr"/>
              <a:r>
                <a:rPr lang="de-DE" sz="1050" dirty="0">
                  <a:solidFill>
                    <a:schemeClr val="bg1"/>
                  </a:solidFill>
                </a:rPr>
                <a:t>Fuel Cell </a:t>
              </a:r>
            </a:p>
          </p:txBody>
        </p:sp>
        <p:sp>
          <p:nvSpPr>
            <p:cNvPr id="75" name="Sechseck 74">
              <a:extLst>
                <a:ext uri="{FF2B5EF4-FFF2-40B4-BE49-F238E27FC236}">
                  <a16:creationId xmlns:a16="http://schemas.microsoft.com/office/drawing/2014/main" id="{EC48BA9F-BBF5-B048-90D8-F39ACDDEEEE9}"/>
                </a:ext>
              </a:extLst>
            </p:cNvPr>
            <p:cNvSpPr/>
            <p:nvPr/>
          </p:nvSpPr>
          <p:spPr>
            <a:xfrm rot="5400000">
              <a:off x="2045023" y="1638970"/>
              <a:ext cx="1038640" cy="895380"/>
            </a:xfrm>
            <a:prstGeom prst="hexagon">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grpSp>
      <p:grpSp>
        <p:nvGrpSpPr>
          <p:cNvPr id="76" name="Gruppieren 75">
            <a:extLst>
              <a:ext uri="{FF2B5EF4-FFF2-40B4-BE49-F238E27FC236}">
                <a16:creationId xmlns:a16="http://schemas.microsoft.com/office/drawing/2014/main" id="{55BDAD4E-0FA6-B74B-965F-516961C48A16}"/>
              </a:ext>
            </a:extLst>
          </p:cNvPr>
          <p:cNvGrpSpPr/>
          <p:nvPr/>
        </p:nvGrpSpPr>
        <p:grpSpPr>
          <a:xfrm>
            <a:off x="1343722" y="1229859"/>
            <a:ext cx="895489" cy="1038640"/>
            <a:chOff x="2116544" y="1567340"/>
            <a:chExt cx="895489" cy="1038640"/>
          </a:xfrm>
        </p:grpSpPr>
        <p:sp>
          <p:nvSpPr>
            <p:cNvPr id="77" name="Rechteck 76">
              <a:extLst>
                <a:ext uri="{FF2B5EF4-FFF2-40B4-BE49-F238E27FC236}">
                  <a16:creationId xmlns:a16="http://schemas.microsoft.com/office/drawing/2014/main" id="{9367A3A7-ECEF-CE4E-90EB-AA21C6172BD9}"/>
                </a:ext>
              </a:extLst>
            </p:cNvPr>
            <p:cNvSpPr/>
            <p:nvPr/>
          </p:nvSpPr>
          <p:spPr>
            <a:xfrm>
              <a:off x="2116544" y="1972207"/>
              <a:ext cx="895489" cy="253916"/>
            </a:xfrm>
            <a:prstGeom prst="rect">
              <a:avLst/>
            </a:prstGeom>
          </p:spPr>
          <p:txBody>
            <a:bodyPr wrap="square">
              <a:spAutoFit/>
            </a:bodyPr>
            <a:lstStyle/>
            <a:p>
              <a:pPr algn="ctr"/>
              <a:r>
                <a:rPr lang="de-DE" sz="1050" dirty="0">
                  <a:solidFill>
                    <a:schemeClr val="bg1"/>
                  </a:solidFill>
                </a:rPr>
                <a:t>Hydrogen</a:t>
              </a:r>
              <a:endParaRPr lang="de-DE" sz="900" dirty="0"/>
            </a:p>
          </p:txBody>
        </p:sp>
        <p:sp>
          <p:nvSpPr>
            <p:cNvPr id="127" name="Sechseck 126">
              <a:extLst>
                <a:ext uri="{FF2B5EF4-FFF2-40B4-BE49-F238E27FC236}">
                  <a16:creationId xmlns:a16="http://schemas.microsoft.com/office/drawing/2014/main" id="{09A13A8E-9587-5646-AD45-ED2A4D62EF2E}"/>
                </a:ext>
              </a:extLst>
            </p:cNvPr>
            <p:cNvSpPr/>
            <p:nvPr/>
          </p:nvSpPr>
          <p:spPr>
            <a:xfrm rot="5400000">
              <a:off x="2045023" y="1638970"/>
              <a:ext cx="1038640" cy="895380"/>
            </a:xfrm>
            <a:prstGeom prst="hexagon">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grpSp>
      <p:grpSp>
        <p:nvGrpSpPr>
          <p:cNvPr id="128" name="Gruppieren 127">
            <a:extLst>
              <a:ext uri="{FF2B5EF4-FFF2-40B4-BE49-F238E27FC236}">
                <a16:creationId xmlns:a16="http://schemas.microsoft.com/office/drawing/2014/main" id="{019F1AE0-05AC-0B42-8970-B7167E4257EC}"/>
              </a:ext>
            </a:extLst>
          </p:cNvPr>
          <p:cNvGrpSpPr/>
          <p:nvPr/>
        </p:nvGrpSpPr>
        <p:grpSpPr>
          <a:xfrm>
            <a:off x="1631499" y="3572331"/>
            <a:ext cx="895380" cy="1038640"/>
            <a:chOff x="2116653" y="1567340"/>
            <a:chExt cx="895380" cy="1038640"/>
          </a:xfrm>
        </p:grpSpPr>
        <p:sp>
          <p:nvSpPr>
            <p:cNvPr id="129" name="Rechteck 128">
              <a:extLst>
                <a:ext uri="{FF2B5EF4-FFF2-40B4-BE49-F238E27FC236}">
                  <a16:creationId xmlns:a16="http://schemas.microsoft.com/office/drawing/2014/main" id="{F5E6628F-69E6-6940-BA82-79554FC41677}"/>
                </a:ext>
              </a:extLst>
            </p:cNvPr>
            <p:cNvSpPr/>
            <p:nvPr/>
          </p:nvSpPr>
          <p:spPr>
            <a:xfrm>
              <a:off x="2127037" y="1954670"/>
              <a:ext cx="884996" cy="253916"/>
            </a:xfrm>
            <a:prstGeom prst="rect">
              <a:avLst/>
            </a:prstGeom>
          </p:spPr>
          <p:txBody>
            <a:bodyPr wrap="square">
              <a:spAutoFit/>
            </a:bodyPr>
            <a:lstStyle/>
            <a:p>
              <a:pPr algn="ctr"/>
              <a:r>
                <a:rPr lang="de-DE" sz="1050" dirty="0">
                  <a:solidFill>
                    <a:schemeClr val="bg1"/>
                  </a:solidFill>
                </a:rPr>
                <a:t>Mobility</a:t>
              </a:r>
            </a:p>
          </p:txBody>
        </p:sp>
        <p:sp>
          <p:nvSpPr>
            <p:cNvPr id="130" name="Sechseck 129">
              <a:extLst>
                <a:ext uri="{FF2B5EF4-FFF2-40B4-BE49-F238E27FC236}">
                  <a16:creationId xmlns:a16="http://schemas.microsoft.com/office/drawing/2014/main" id="{42AC5BAA-594D-174F-9366-25EC191763E4}"/>
                </a:ext>
              </a:extLst>
            </p:cNvPr>
            <p:cNvSpPr/>
            <p:nvPr/>
          </p:nvSpPr>
          <p:spPr>
            <a:xfrm rot="5400000">
              <a:off x="2045023" y="1638970"/>
              <a:ext cx="1038640" cy="895380"/>
            </a:xfrm>
            <a:prstGeom prst="hexagon">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grpSp>
      <p:grpSp>
        <p:nvGrpSpPr>
          <p:cNvPr id="131" name="Gruppieren 130">
            <a:extLst>
              <a:ext uri="{FF2B5EF4-FFF2-40B4-BE49-F238E27FC236}">
                <a16:creationId xmlns:a16="http://schemas.microsoft.com/office/drawing/2014/main" id="{E39646DD-383A-D74D-ABD2-E90C84BF9D64}"/>
              </a:ext>
            </a:extLst>
          </p:cNvPr>
          <p:cNvGrpSpPr/>
          <p:nvPr/>
        </p:nvGrpSpPr>
        <p:grpSpPr>
          <a:xfrm>
            <a:off x="2627429" y="3573464"/>
            <a:ext cx="895380" cy="1038640"/>
            <a:chOff x="2116653" y="1567340"/>
            <a:chExt cx="895380" cy="1038640"/>
          </a:xfrm>
        </p:grpSpPr>
        <p:sp>
          <p:nvSpPr>
            <p:cNvPr id="132" name="Rechteck 131">
              <a:extLst>
                <a:ext uri="{FF2B5EF4-FFF2-40B4-BE49-F238E27FC236}">
                  <a16:creationId xmlns:a16="http://schemas.microsoft.com/office/drawing/2014/main" id="{DA700909-9F70-D441-B345-11EF10D1A771}"/>
                </a:ext>
              </a:extLst>
            </p:cNvPr>
            <p:cNvSpPr/>
            <p:nvPr/>
          </p:nvSpPr>
          <p:spPr>
            <a:xfrm>
              <a:off x="2126903" y="1889840"/>
              <a:ext cx="885130" cy="415498"/>
            </a:xfrm>
            <a:prstGeom prst="rect">
              <a:avLst/>
            </a:prstGeom>
          </p:spPr>
          <p:txBody>
            <a:bodyPr wrap="square">
              <a:spAutoFit/>
            </a:bodyPr>
            <a:lstStyle/>
            <a:p>
              <a:pPr algn="ctr"/>
              <a:r>
                <a:rPr lang="de-DE" sz="1050" dirty="0">
                  <a:solidFill>
                    <a:schemeClr val="bg1"/>
                  </a:solidFill>
                </a:rPr>
                <a:t>Autonomous Systems</a:t>
              </a:r>
            </a:p>
          </p:txBody>
        </p:sp>
        <p:sp>
          <p:nvSpPr>
            <p:cNvPr id="133" name="Sechseck 132">
              <a:extLst>
                <a:ext uri="{FF2B5EF4-FFF2-40B4-BE49-F238E27FC236}">
                  <a16:creationId xmlns:a16="http://schemas.microsoft.com/office/drawing/2014/main" id="{D0ECBBB4-CBFB-4F4B-A976-8C94F283F70D}"/>
                </a:ext>
              </a:extLst>
            </p:cNvPr>
            <p:cNvSpPr/>
            <p:nvPr/>
          </p:nvSpPr>
          <p:spPr>
            <a:xfrm rot="5400000">
              <a:off x="2045023" y="1638970"/>
              <a:ext cx="1038640" cy="895380"/>
            </a:xfrm>
            <a:prstGeom prst="hexagon">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grpSp>
      <p:grpSp>
        <p:nvGrpSpPr>
          <p:cNvPr id="134" name="Gruppieren 133">
            <a:extLst>
              <a:ext uri="{FF2B5EF4-FFF2-40B4-BE49-F238E27FC236}">
                <a16:creationId xmlns:a16="http://schemas.microsoft.com/office/drawing/2014/main" id="{F71AD411-3379-CD45-BFC0-953C2D3A8644}"/>
              </a:ext>
            </a:extLst>
          </p:cNvPr>
          <p:cNvGrpSpPr/>
          <p:nvPr/>
        </p:nvGrpSpPr>
        <p:grpSpPr>
          <a:xfrm>
            <a:off x="7523685" y="1228664"/>
            <a:ext cx="895380" cy="1038640"/>
            <a:chOff x="2116653" y="1567340"/>
            <a:chExt cx="895380" cy="1038640"/>
          </a:xfrm>
        </p:grpSpPr>
        <p:sp>
          <p:nvSpPr>
            <p:cNvPr id="135" name="Rechteck 134">
              <a:extLst>
                <a:ext uri="{FF2B5EF4-FFF2-40B4-BE49-F238E27FC236}">
                  <a16:creationId xmlns:a16="http://schemas.microsoft.com/office/drawing/2014/main" id="{80EDF04A-0E29-874E-A1AC-CED52DF1F7F6}"/>
                </a:ext>
              </a:extLst>
            </p:cNvPr>
            <p:cNvSpPr/>
            <p:nvPr/>
          </p:nvSpPr>
          <p:spPr>
            <a:xfrm>
              <a:off x="2116653" y="1959702"/>
              <a:ext cx="895380" cy="253916"/>
            </a:xfrm>
            <a:prstGeom prst="rect">
              <a:avLst/>
            </a:prstGeom>
          </p:spPr>
          <p:txBody>
            <a:bodyPr wrap="square">
              <a:spAutoFit/>
            </a:bodyPr>
            <a:lstStyle/>
            <a:p>
              <a:pPr algn="ctr"/>
              <a:r>
                <a:rPr lang="de-DE" sz="1050" dirty="0">
                  <a:solidFill>
                    <a:schemeClr val="bg1"/>
                  </a:solidFill>
                </a:rPr>
                <a:t>Social Work</a:t>
              </a:r>
            </a:p>
          </p:txBody>
        </p:sp>
        <p:sp>
          <p:nvSpPr>
            <p:cNvPr id="136" name="Sechseck 135">
              <a:extLst>
                <a:ext uri="{FF2B5EF4-FFF2-40B4-BE49-F238E27FC236}">
                  <a16:creationId xmlns:a16="http://schemas.microsoft.com/office/drawing/2014/main" id="{FF22FFCF-7912-A24A-A9BD-BF88DF15D4B2}"/>
                </a:ext>
              </a:extLst>
            </p:cNvPr>
            <p:cNvSpPr/>
            <p:nvPr/>
          </p:nvSpPr>
          <p:spPr>
            <a:xfrm rot="5400000">
              <a:off x="2045023" y="1638970"/>
              <a:ext cx="1038640" cy="895380"/>
            </a:xfrm>
            <a:prstGeom prst="hexagon">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grpSp>
      <p:grpSp>
        <p:nvGrpSpPr>
          <p:cNvPr id="137" name="Gruppieren 136">
            <a:extLst>
              <a:ext uri="{FF2B5EF4-FFF2-40B4-BE49-F238E27FC236}">
                <a16:creationId xmlns:a16="http://schemas.microsoft.com/office/drawing/2014/main" id="{C996E72B-5F8A-5D41-8626-A6851CAB5C1B}"/>
              </a:ext>
            </a:extLst>
          </p:cNvPr>
          <p:cNvGrpSpPr/>
          <p:nvPr/>
        </p:nvGrpSpPr>
        <p:grpSpPr>
          <a:xfrm>
            <a:off x="6223375" y="3566029"/>
            <a:ext cx="896557" cy="1038640"/>
            <a:chOff x="2115476" y="1567340"/>
            <a:chExt cx="896557" cy="1038640"/>
          </a:xfrm>
        </p:grpSpPr>
        <p:sp>
          <p:nvSpPr>
            <p:cNvPr id="138" name="Rechteck 137">
              <a:extLst>
                <a:ext uri="{FF2B5EF4-FFF2-40B4-BE49-F238E27FC236}">
                  <a16:creationId xmlns:a16="http://schemas.microsoft.com/office/drawing/2014/main" id="{366BD6D7-7074-AE43-B939-E5BED448A0EA}"/>
                </a:ext>
              </a:extLst>
            </p:cNvPr>
            <p:cNvSpPr/>
            <p:nvPr/>
          </p:nvSpPr>
          <p:spPr>
            <a:xfrm>
              <a:off x="2115476" y="1964743"/>
              <a:ext cx="895380" cy="253916"/>
            </a:xfrm>
            <a:prstGeom prst="rect">
              <a:avLst/>
            </a:prstGeom>
          </p:spPr>
          <p:txBody>
            <a:bodyPr wrap="square">
              <a:spAutoFit/>
            </a:bodyPr>
            <a:lstStyle/>
            <a:p>
              <a:pPr algn="ctr"/>
              <a:r>
                <a:rPr lang="de-DE" sz="1050" dirty="0">
                  <a:solidFill>
                    <a:schemeClr val="bg1"/>
                  </a:solidFill>
                </a:rPr>
                <a:t>Health</a:t>
              </a:r>
              <a:endParaRPr lang="de-DE" sz="900" dirty="0"/>
            </a:p>
          </p:txBody>
        </p:sp>
        <p:sp>
          <p:nvSpPr>
            <p:cNvPr id="139" name="Sechseck 138">
              <a:extLst>
                <a:ext uri="{FF2B5EF4-FFF2-40B4-BE49-F238E27FC236}">
                  <a16:creationId xmlns:a16="http://schemas.microsoft.com/office/drawing/2014/main" id="{A363113E-F5E6-1B47-A93E-023DF4DCA192}"/>
                </a:ext>
              </a:extLst>
            </p:cNvPr>
            <p:cNvSpPr/>
            <p:nvPr/>
          </p:nvSpPr>
          <p:spPr>
            <a:xfrm rot="5400000">
              <a:off x="2045023" y="1638970"/>
              <a:ext cx="1038640" cy="895380"/>
            </a:xfrm>
            <a:prstGeom prst="hexagon">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grpSp>
      <p:grpSp>
        <p:nvGrpSpPr>
          <p:cNvPr id="140" name="Gruppieren 139">
            <a:extLst>
              <a:ext uri="{FF2B5EF4-FFF2-40B4-BE49-F238E27FC236}">
                <a16:creationId xmlns:a16="http://schemas.microsoft.com/office/drawing/2014/main" id="{2C44CC22-95EA-7641-93BF-66E409110BF9}"/>
              </a:ext>
            </a:extLst>
          </p:cNvPr>
          <p:cNvGrpSpPr/>
          <p:nvPr/>
        </p:nvGrpSpPr>
        <p:grpSpPr>
          <a:xfrm>
            <a:off x="5611540" y="2661814"/>
            <a:ext cx="1137894" cy="1038640"/>
            <a:chOff x="1995396" y="1567340"/>
            <a:chExt cx="1137894" cy="1038640"/>
          </a:xfrm>
        </p:grpSpPr>
        <p:sp>
          <p:nvSpPr>
            <p:cNvPr id="141" name="Rechteck 140">
              <a:extLst>
                <a:ext uri="{FF2B5EF4-FFF2-40B4-BE49-F238E27FC236}">
                  <a16:creationId xmlns:a16="http://schemas.microsoft.com/office/drawing/2014/main" id="{A9DAF5B7-C82D-D847-B354-CD72CC278469}"/>
                </a:ext>
              </a:extLst>
            </p:cNvPr>
            <p:cNvSpPr/>
            <p:nvPr/>
          </p:nvSpPr>
          <p:spPr>
            <a:xfrm>
              <a:off x="1995396" y="1874775"/>
              <a:ext cx="1137894" cy="415498"/>
            </a:xfrm>
            <a:prstGeom prst="rect">
              <a:avLst/>
            </a:prstGeom>
          </p:spPr>
          <p:txBody>
            <a:bodyPr wrap="square">
              <a:spAutoFit/>
            </a:bodyPr>
            <a:lstStyle/>
            <a:p>
              <a:pPr algn="ctr"/>
              <a:r>
                <a:rPr lang="de-DE" sz="1000" dirty="0">
                  <a:solidFill>
                    <a:schemeClr val="bg1"/>
                  </a:solidFill>
                </a:rPr>
                <a:t>Demographic Change</a:t>
              </a:r>
            </a:p>
          </p:txBody>
        </p:sp>
        <p:sp>
          <p:nvSpPr>
            <p:cNvPr id="142" name="Sechseck 141">
              <a:extLst>
                <a:ext uri="{FF2B5EF4-FFF2-40B4-BE49-F238E27FC236}">
                  <a16:creationId xmlns:a16="http://schemas.microsoft.com/office/drawing/2014/main" id="{AFBBE751-C596-A64C-A941-5791CB6AD078}"/>
                </a:ext>
              </a:extLst>
            </p:cNvPr>
            <p:cNvSpPr/>
            <p:nvPr/>
          </p:nvSpPr>
          <p:spPr>
            <a:xfrm rot="5400000">
              <a:off x="2045023" y="1638970"/>
              <a:ext cx="1038640" cy="895380"/>
            </a:xfrm>
            <a:prstGeom prst="hexagon">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grpSp>
      <p:grpSp>
        <p:nvGrpSpPr>
          <p:cNvPr id="143" name="Gruppieren 142">
            <a:extLst>
              <a:ext uri="{FF2B5EF4-FFF2-40B4-BE49-F238E27FC236}">
                <a16:creationId xmlns:a16="http://schemas.microsoft.com/office/drawing/2014/main" id="{FFAFB85F-FEAF-544A-BDB7-98C3A44122CF}"/>
              </a:ext>
            </a:extLst>
          </p:cNvPr>
          <p:cNvGrpSpPr/>
          <p:nvPr/>
        </p:nvGrpSpPr>
        <p:grpSpPr>
          <a:xfrm>
            <a:off x="5238334" y="3566029"/>
            <a:ext cx="895380" cy="1038640"/>
            <a:chOff x="2116653" y="1567340"/>
            <a:chExt cx="895380" cy="1038640"/>
          </a:xfrm>
        </p:grpSpPr>
        <p:sp>
          <p:nvSpPr>
            <p:cNvPr id="144" name="Rechteck 143">
              <a:extLst>
                <a:ext uri="{FF2B5EF4-FFF2-40B4-BE49-F238E27FC236}">
                  <a16:creationId xmlns:a16="http://schemas.microsoft.com/office/drawing/2014/main" id="{09CF2D3C-3180-044D-A58F-375D46838B79}"/>
                </a:ext>
              </a:extLst>
            </p:cNvPr>
            <p:cNvSpPr/>
            <p:nvPr/>
          </p:nvSpPr>
          <p:spPr>
            <a:xfrm>
              <a:off x="2124537" y="1974709"/>
              <a:ext cx="887496" cy="253916"/>
            </a:xfrm>
            <a:prstGeom prst="rect">
              <a:avLst/>
            </a:prstGeom>
          </p:spPr>
          <p:txBody>
            <a:bodyPr wrap="square">
              <a:spAutoFit/>
            </a:bodyPr>
            <a:lstStyle/>
            <a:p>
              <a:pPr algn="ctr"/>
              <a:r>
                <a:rPr lang="de-DE" sz="1050" dirty="0">
                  <a:solidFill>
                    <a:schemeClr val="bg1"/>
                  </a:solidFill>
                </a:rPr>
                <a:t>Society</a:t>
              </a:r>
              <a:endParaRPr lang="de-DE" sz="900" dirty="0"/>
            </a:p>
          </p:txBody>
        </p:sp>
        <p:sp>
          <p:nvSpPr>
            <p:cNvPr id="145" name="Sechseck 144">
              <a:extLst>
                <a:ext uri="{FF2B5EF4-FFF2-40B4-BE49-F238E27FC236}">
                  <a16:creationId xmlns:a16="http://schemas.microsoft.com/office/drawing/2014/main" id="{839CC86B-C8CC-6044-A1FD-6DEB27AB4EA5}"/>
                </a:ext>
              </a:extLst>
            </p:cNvPr>
            <p:cNvSpPr/>
            <p:nvPr/>
          </p:nvSpPr>
          <p:spPr>
            <a:xfrm rot="5400000">
              <a:off x="2045023" y="1638970"/>
              <a:ext cx="1038640" cy="895380"/>
            </a:xfrm>
            <a:prstGeom prst="hexagon">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grpSp>
      <p:grpSp>
        <p:nvGrpSpPr>
          <p:cNvPr id="146" name="Gruppieren 145">
            <a:extLst>
              <a:ext uri="{FF2B5EF4-FFF2-40B4-BE49-F238E27FC236}">
                <a16:creationId xmlns:a16="http://schemas.microsoft.com/office/drawing/2014/main" id="{E55BB974-6CF9-654E-B3C0-8720E087946E}"/>
              </a:ext>
            </a:extLst>
          </p:cNvPr>
          <p:cNvGrpSpPr/>
          <p:nvPr/>
        </p:nvGrpSpPr>
        <p:grpSpPr>
          <a:xfrm>
            <a:off x="7793877" y="3574917"/>
            <a:ext cx="895380" cy="1038640"/>
            <a:chOff x="2116653" y="1567340"/>
            <a:chExt cx="895380" cy="1038640"/>
          </a:xfrm>
        </p:grpSpPr>
        <p:sp>
          <p:nvSpPr>
            <p:cNvPr id="147" name="Rechteck 146">
              <a:extLst>
                <a:ext uri="{FF2B5EF4-FFF2-40B4-BE49-F238E27FC236}">
                  <a16:creationId xmlns:a16="http://schemas.microsoft.com/office/drawing/2014/main" id="{D09E76B4-72D0-3C45-9075-E7A93E079384}"/>
                </a:ext>
              </a:extLst>
            </p:cNvPr>
            <p:cNvSpPr/>
            <p:nvPr/>
          </p:nvSpPr>
          <p:spPr>
            <a:xfrm>
              <a:off x="2116653" y="1954617"/>
              <a:ext cx="895380" cy="253916"/>
            </a:xfrm>
            <a:prstGeom prst="rect">
              <a:avLst/>
            </a:prstGeom>
          </p:spPr>
          <p:txBody>
            <a:bodyPr wrap="square">
              <a:spAutoFit/>
            </a:bodyPr>
            <a:lstStyle/>
            <a:p>
              <a:pPr algn="ctr"/>
              <a:r>
                <a:rPr lang="de-DE" sz="1050" dirty="0">
                  <a:solidFill>
                    <a:schemeClr val="bg1"/>
                  </a:solidFill>
                </a:rPr>
                <a:t>Education</a:t>
              </a:r>
            </a:p>
          </p:txBody>
        </p:sp>
        <p:sp>
          <p:nvSpPr>
            <p:cNvPr id="148" name="Sechseck 147">
              <a:extLst>
                <a:ext uri="{FF2B5EF4-FFF2-40B4-BE49-F238E27FC236}">
                  <a16:creationId xmlns:a16="http://schemas.microsoft.com/office/drawing/2014/main" id="{168B85C4-986D-5541-9354-4260BFFB0F43}"/>
                </a:ext>
              </a:extLst>
            </p:cNvPr>
            <p:cNvSpPr/>
            <p:nvPr/>
          </p:nvSpPr>
          <p:spPr>
            <a:xfrm rot="5400000">
              <a:off x="2045023" y="1638970"/>
              <a:ext cx="1038640" cy="895380"/>
            </a:xfrm>
            <a:prstGeom prst="hexagon">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grpSp>
      <p:grpSp>
        <p:nvGrpSpPr>
          <p:cNvPr id="149" name="Gruppieren 148">
            <a:extLst>
              <a:ext uri="{FF2B5EF4-FFF2-40B4-BE49-F238E27FC236}">
                <a16:creationId xmlns:a16="http://schemas.microsoft.com/office/drawing/2014/main" id="{F6450E99-D983-B949-812A-3108521F0309}"/>
              </a:ext>
            </a:extLst>
          </p:cNvPr>
          <p:cNvGrpSpPr/>
          <p:nvPr/>
        </p:nvGrpSpPr>
        <p:grpSpPr>
          <a:xfrm>
            <a:off x="6518111" y="1234275"/>
            <a:ext cx="895380" cy="1038640"/>
            <a:chOff x="2116653" y="1567340"/>
            <a:chExt cx="895380" cy="1038640"/>
          </a:xfrm>
        </p:grpSpPr>
        <p:sp>
          <p:nvSpPr>
            <p:cNvPr id="150" name="Rechteck 149">
              <a:extLst>
                <a:ext uri="{FF2B5EF4-FFF2-40B4-BE49-F238E27FC236}">
                  <a16:creationId xmlns:a16="http://schemas.microsoft.com/office/drawing/2014/main" id="{4ECC0A83-5684-BE4C-A4C6-8346CD5B59B0}"/>
                </a:ext>
              </a:extLst>
            </p:cNvPr>
            <p:cNvSpPr/>
            <p:nvPr/>
          </p:nvSpPr>
          <p:spPr>
            <a:xfrm>
              <a:off x="2116653" y="1957104"/>
              <a:ext cx="895380" cy="253916"/>
            </a:xfrm>
            <a:prstGeom prst="rect">
              <a:avLst/>
            </a:prstGeom>
          </p:spPr>
          <p:txBody>
            <a:bodyPr wrap="square">
              <a:spAutoFit/>
            </a:bodyPr>
            <a:lstStyle/>
            <a:p>
              <a:pPr algn="ctr"/>
              <a:r>
                <a:rPr lang="de-DE" sz="1050" dirty="0">
                  <a:solidFill>
                    <a:schemeClr val="bg1"/>
                  </a:solidFill>
                </a:rPr>
                <a:t>Nursing Care</a:t>
              </a:r>
            </a:p>
          </p:txBody>
        </p:sp>
        <p:sp>
          <p:nvSpPr>
            <p:cNvPr id="151" name="Sechseck 150">
              <a:extLst>
                <a:ext uri="{FF2B5EF4-FFF2-40B4-BE49-F238E27FC236}">
                  <a16:creationId xmlns:a16="http://schemas.microsoft.com/office/drawing/2014/main" id="{A3CC74A2-730E-7E4B-BE63-970FEBC70FC1}"/>
                </a:ext>
              </a:extLst>
            </p:cNvPr>
            <p:cNvSpPr/>
            <p:nvPr/>
          </p:nvSpPr>
          <p:spPr>
            <a:xfrm rot="5400000">
              <a:off x="2045023" y="1638970"/>
              <a:ext cx="1038640" cy="895380"/>
            </a:xfrm>
            <a:prstGeom prst="hexagon">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grpSp>
      <p:grpSp>
        <p:nvGrpSpPr>
          <p:cNvPr id="152" name="Gruppieren 151">
            <a:extLst>
              <a:ext uri="{FF2B5EF4-FFF2-40B4-BE49-F238E27FC236}">
                <a16:creationId xmlns:a16="http://schemas.microsoft.com/office/drawing/2014/main" id="{7CB518FE-B4C6-4A4C-8A9A-1F34B3556125}"/>
              </a:ext>
            </a:extLst>
          </p:cNvPr>
          <p:cNvGrpSpPr/>
          <p:nvPr/>
        </p:nvGrpSpPr>
        <p:grpSpPr>
          <a:xfrm>
            <a:off x="347038" y="1224631"/>
            <a:ext cx="906516" cy="1038640"/>
            <a:chOff x="2116544" y="1567340"/>
            <a:chExt cx="906516" cy="1038640"/>
          </a:xfrm>
        </p:grpSpPr>
        <p:sp>
          <p:nvSpPr>
            <p:cNvPr id="153" name="Rechteck 152">
              <a:extLst>
                <a:ext uri="{FF2B5EF4-FFF2-40B4-BE49-F238E27FC236}">
                  <a16:creationId xmlns:a16="http://schemas.microsoft.com/office/drawing/2014/main" id="{0367FE4D-5EDB-4949-8046-1B4C7242094B}"/>
                </a:ext>
              </a:extLst>
            </p:cNvPr>
            <p:cNvSpPr/>
            <p:nvPr/>
          </p:nvSpPr>
          <p:spPr>
            <a:xfrm>
              <a:off x="2116544" y="1972207"/>
              <a:ext cx="906516" cy="253916"/>
            </a:xfrm>
            <a:prstGeom prst="rect">
              <a:avLst/>
            </a:prstGeom>
          </p:spPr>
          <p:txBody>
            <a:bodyPr wrap="square">
              <a:spAutoFit/>
            </a:bodyPr>
            <a:lstStyle/>
            <a:p>
              <a:pPr algn="ctr"/>
              <a:r>
                <a:rPr lang="de-DE" sz="1050" dirty="0">
                  <a:solidFill>
                    <a:schemeClr val="bg1"/>
                  </a:solidFill>
                </a:rPr>
                <a:t>Energy</a:t>
              </a:r>
              <a:endParaRPr lang="de-DE" sz="1050" dirty="0"/>
            </a:p>
          </p:txBody>
        </p:sp>
        <p:sp>
          <p:nvSpPr>
            <p:cNvPr id="154" name="Sechseck 153">
              <a:extLst>
                <a:ext uri="{FF2B5EF4-FFF2-40B4-BE49-F238E27FC236}">
                  <a16:creationId xmlns:a16="http://schemas.microsoft.com/office/drawing/2014/main" id="{38C639AD-6AD6-3449-A358-E198B22A9C74}"/>
                </a:ext>
              </a:extLst>
            </p:cNvPr>
            <p:cNvSpPr/>
            <p:nvPr/>
          </p:nvSpPr>
          <p:spPr>
            <a:xfrm rot="5400000">
              <a:off x="2045023" y="1638970"/>
              <a:ext cx="1038640" cy="895380"/>
            </a:xfrm>
            <a:prstGeom prst="hexagon">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grpSp>
      <p:grpSp>
        <p:nvGrpSpPr>
          <p:cNvPr id="155" name="Gruppieren 154">
            <a:extLst>
              <a:ext uri="{FF2B5EF4-FFF2-40B4-BE49-F238E27FC236}">
                <a16:creationId xmlns:a16="http://schemas.microsoft.com/office/drawing/2014/main" id="{EEC1AB05-F9A1-D942-9D89-DC98951C5B3B}"/>
              </a:ext>
            </a:extLst>
          </p:cNvPr>
          <p:cNvGrpSpPr/>
          <p:nvPr/>
        </p:nvGrpSpPr>
        <p:grpSpPr>
          <a:xfrm>
            <a:off x="4580725" y="2471876"/>
            <a:ext cx="902298" cy="1038640"/>
            <a:chOff x="2116653" y="1567340"/>
            <a:chExt cx="902298" cy="1038640"/>
          </a:xfrm>
        </p:grpSpPr>
        <p:sp>
          <p:nvSpPr>
            <p:cNvPr id="156" name="Rechteck 155">
              <a:extLst>
                <a:ext uri="{FF2B5EF4-FFF2-40B4-BE49-F238E27FC236}">
                  <a16:creationId xmlns:a16="http://schemas.microsoft.com/office/drawing/2014/main" id="{94EB5BF3-FCA3-0A42-9DE5-60BA512C52F0}"/>
                </a:ext>
              </a:extLst>
            </p:cNvPr>
            <p:cNvSpPr/>
            <p:nvPr/>
          </p:nvSpPr>
          <p:spPr>
            <a:xfrm>
              <a:off x="2131455" y="1874775"/>
              <a:ext cx="887496" cy="415498"/>
            </a:xfrm>
            <a:prstGeom prst="rect">
              <a:avLst/>
            </a:prstGeom>
          </p:spPr>
          <p:txBody>
            <a:bodyPr wrap="square">
              <a:spAutoFit/>
            </a:bodyPr>
            <a:lstStyle/>
            <a:p>
              <a:pPr algn="ctr"/>
              <a:r>
                <a:rPr lang="de-DE" sz="1050" dirty="0">
                  <a:solidFill>
                    <a:schemeClr val="bg1"/>
                  </a:solidFill>
                </a:rPr>
                <a:t>Society and Technology</a:t>
              </a:r>
            </a:p>
          </p:txBody>
        </p:sp>
        <p:sp>
          <p:nvSpPr>
            <p:cNvPr id="157" name="Sechseck 156">
              <a:extLst>
                <a:ext uri="{FF2B5EF4-FFF2-40B4-BE49-F238E27FC236}">
                  <a16:creationId xmlns:a16="http://schemas.microsoft.com/office/drawing/2014/main" id="{0B5FFAF1-1193-1746-B898-C8DC9118A634}"/>
                </a:ext>
              </a:extLst>
            </p:cNvPr>
            <p:cNvSpPr/>
            <p:nvPr/>
          </p:nvSpPr>
          <p:spPr>
            <a:xfrm rot="5400000">
              <a:off x="2045023" y="1638970"/>
              <a:ext cx="1038640" cy="895380"/>
            </a:xfrm>
            <a:prstGeom prst="hexagon">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grpSp>
      <p:grpSp>
        <p:nvGrpSpPr>
          <p:cNvPr id="158" name="Gruppieren 157">
            <a:extLst>
              <a:ext uri="{FF2B5EF4-FFF2-40B4-BE49-F238E27FC236}">
                <a16:creationId xmlns:a16="http://schemas.microsoft.com/office/drawing/2014/main" id="{CF9BFB0A-3D3E-684B-8C49-E90B32223378}"/>
              </a:ext>
            </a:extLst>
          </p:cNvPr>
          <p:cNvGrpSpPr/>
          <p:nvPr/>
        </p:nvGrpSpPr>
        <p:grpSpPr>
          <a:xfrm>
            <a:off x="3824253" y="3275250"/>
            <a:ext cx="968691" cy="1038640"/>
            <a:chOff x="2081635" y="1567340"/>
            <a:chExt cx="968691" cy="1038640"/>
          </a:xfrm>
        </p:grpSpPr>
        <p:sp>
          <p:nvSpPr>
            <p:cNvPr id="159" name="Rechteck 158">
              <a:extLst>
                <a:ext uri="{FF2B5EF4-FFF2-40B4-BE49-F238E27FC236}">
                  <a16:creationId xmlns:a16="http://schemas.microsoft.com/office/drawing/2014/main" id="{449A4318-7D10-3F49-8F60-BCF654BCB3DE}"/>
                </a:ext>
              </a:extLst>
            </p:cNvPr>
            <p:cNvSpPr/>
            <p:nvPr/>
          </p:nvSpPr>
          <p:spPr>
            <a:xfrm>
              <a:off x="2081635" y="1959702"/>
              <a:ext cx="968691" cy="253916"/>
            </a:xfrm>
            <a:prstGeom prst="rect">
              <a:avLst/>
            </a:prstGeom>
          </p:spPr>
          <p:txBody>
            <a:bodyPr wrap="square">
              <a:spAutoFit/>
            </a:bodyPr>
            <a:lstStyle/>
            <a:p>
              <a:pPr algn="ctr"/>
              <a:r>
                <a:rPr lang="de-DE" sz="1050" dirty="0">
                  <a:solidFill>
                    <a:schemeClr val="bg1"/>
                  </a:solidFill>
                </a:rPr>
                <a:t>Digitalization</a:t>
              </a:r>
              <a:endParaRPr lang="de-DE" sz="1050" dirty="0"/>
            </a:p>
          </p:txBody>
        </p:sp>
        <p:sp>
          <p:nvSpPr>
            <p:cNvPr id="160" name="Sechseck 159">
              <a:extLst>
                <a:ext uri="{FF2B5EF4-FFF2-40B4-BE49-F238E27FC236}">
                  <a16:creationId xmlns:a16="http://schemas.microsoft.com/office/drawing/2014/main" id="{D9592DAB-B202-9C46-A6E5-D35DAE28957A}"/>
                </a:ext>
              </a:extLst>
            </p:cNvPr>
            <p:cNvSpPr/>
            <p:nvPr/>
          </p:nvSpPr>
          <p:spPr>
            <a:xfrm rot="5400000">
              <a:off x="2045023" y="1638970"/>
              <a:ext cx="1038640" cy="895380"/>
            </a:xfrm>
            <a:prstGeom prst="hexagon">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grpSp>
      <p:sp>
        <p:nvSpPr>
          <p:cNvPr id="2" name="Textfeld 1">
            <a:extLst>
              <a:ext uri="{FF2B5EF4-FFF2-40B4-BE49-F238E27FC236}">
                <a16:creationId xmlns:a16="http://schemas.microsoft.com/office/drawing/2014/main" id="{8BDA7D82-96F6-8242-A62D-2BA3B7D88E1F}"/>
              </a:ext>
            </a:extLst>
          </p:cNvPr>
          <p:cNvSpPr txBox="1"/>
          <p:nvPr/>
        </p:nvSpPr>
        <p:spPr>
          <a:xfrm>
            <a:off x="-84667" y="1049867"/>
            <a:ext cx="0" cy="0"/>
          </a:xfrm>
          <a:prstGeom prst="rect">
            <a:avLst/>
          </a:prstGeom>
          <a:noFill/>
        </p:spPr>
        <p:txBody>
          <a:bodyPr vert="horz" wrap="none" lIns="0" tIns="46800" rIns="91440" bIns="45720" rtlCol="0" anchor="t">
            <a:noAutofit/>
          </a:bodyPr>
          <a:lstStyle/>
          <a:p>
            <a:pPr>
              <a:lnSpc>
                <a:spcPts val="1000"/>
              </a:lnSpc>
            </a:pPr>
            <a:endParaRPr lang="de-DE" sz="2000" cap="none" baseline="0" dirty="0"/>
          </a:p>
        </p:txBody>
      </p:sp>
      <p:pic>
        <p:nvPicPr>
          <p:cNvPr id="79" name="Bild 25">
            <a:extLst>
              <a:ext uri="{FF2B5EF4-FFF2-40B4-BE49-F238E27FC236}">
                <a16:creationId xmlns:a16="http://schemas.microsoft.com/office/drawing/2014/main" id="{0363AB36-1999-C349-970E-EF6CA6C8D8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Tree>
    <p:extLst>
      <p:ext uri="{BB962C8B-B14F-4D97-AF65-F5344CB8AC3E}">
        <p14:creationId xmlns:p14="http://schemas.microsoft.com/office/powerpoint/2010/main" val="20418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73"/>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250"/>
                                  </p:stCondLst>
                                  <p:childTnLst>
                                    <p:set>
                                      <p:cBhvr>
                                        <p:cTn id="9" dur="1" fill="hold">
                                          <p:stCondLst>
                                            <p:cond delay="0"/>
                                          </p:stCondLst>
                                        </p:cTn>
                                        <p:tgtEl>
                                          <p:spTgt spid="14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250"/>
                                  </p:stCondLst>
                                  <p:childTnLst>
                                    <p:set>
                                      <p:cBhvr>
                                        <p:cTn id="12" dur="1" fill="hold">
                                          <p:stCondLst>
                                            <p:cond delay="0"/>
                                          </p:stCondLst>
                                        </p:cTn>
                                        <p:tgtEl>
                                          <p:spTgt spid="131"/>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250"/>
                                  </p:stCondLst>
                                  <p:childTnLst>
                                    <p:set>
                                      <p:cBhvr>
                                        <p:cTn id="15" dur="1" fill="hold">
                                          <p:stCondLst>
                                            <p:cond delay="0"/>
                                          </p:stCondLst>
                                        </p:cTn>
                                        <p:tgtEl>
                                          <p:spTgt spid="134"/>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250"/>
                                  </p:stCondLst>
                                  <p:childTnLst>
                                    <p:set>
                                      <p:cBhvr>
                                        <p:cTn id="18" dur="1" fill="hold">
                                          <p:stCondLst>
                                            <p:cond delay="0"/>
                                          </p:stCondLst>
                                        </p:cTn>
                                        <p:tgtEl>
                                          <p:spTgt spid="76"/>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nodeType="afterEffect">
                                  <p:stCondLst>
                                    <p:cond delay="250"/>
                                  </p:stCondLst>
                                  <p:childTnLst>
                                    <p:set>
                                      <p:cBhvr>
                                        <p:cTn id="21" dur="1" fill="hold">
                                          <p:stCondLst>
                                            <p:cond delay="0"/>
                                          </p:stCondLst>
                                        </p:cTn>
                                        <p:tgtEl>
                                          <p:spTgt spid="70"/>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250"/>
                                  </p:stCondLst>
                                  <p:childTnLst>
                                    <p:set>
                                      <p:cBhvr>
                                        <p:cTn id="24" dur="1" fill="hold">
                                          <p:stCondLst>
                                            <p:cond delay="0"/>
                                          </p:stCondLst>
                                        </p:cTn>
                                        <p:tgtEl>
                                          <p:spTgt spid="149"/>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nodeType="afterEffect">
                                  <p:stCondLst>
                                    <p:cond delay="250"/>
                                  </p:stCondLst>
                                  <p:childTnLst>
                                    <p:set>
                                      <p:cBhvr>
                                        <p:cTn id="27" dur="1" fill="hold">
                                          <p:stCondLst>
                                            <p:cond delay="0"/>
                                          </p:stCondLst>
                                        </p:cTn>
                                        <p:tgtEl>
                                          <p:spTgt spid="67"/>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250"/>
                                  </p:stCondLst>
                                  <p:childTnLst>
                                    <p:set>
                                      <p:cBhvr>
                                        <p:cTn id="30" dur="1" fill="hold">
                                          <p:stCondLst>
                                            <p:cond delay="0"/>
                                          </p:stCondLst>
                                        </p:cTn>
                                        <p:tgtEl>
                                          <p:spTgt spid="140"/>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nodeType="afterEffect">
                                  <p:stCondLst>
                                    <p:cond delay="250"/>
                                  </p:stCondLst>
                                  <p:childTnLst>
                                    <p:set>
                                      <p:cBhvr>
                                        <p:cTn id="33" dur="1" fill="hold">
                                          <p:stCondLst>
                                            <p:cond delay="0"/>
                                          </p:stCondLst>
                                        </p:cTn>
                                        <p:tgtEl>
                                          <p:spTgt spid="64"/>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nodeType="afterEffect">
                                  <p:stCondLst>
                                    <p:cond delay="250"/>
                                  </p:stCondLst>
                                  <p:childTnLst>
                                    <p:set>
                                      <p:cBhvr>
                                        <p:cTn id="36" dur="1" fill="hold">
                                          <p:stCondLst>
                                            <p:cond delay="0"/>
                                          </p:stCondLst>
                                        </p:cTn>
                                        <p:tgtEl>
                                          <p:spTgt spid="146"/>
                                        </p:tgtEl>
                                        <p:attrNameLst>
                                          <p:attrName>style.visibility</p:attrName>
                                        </p:attrNameLst>
                                      </p:cBhvr>
                                      <p:to>
                                        <p:strVal val="visible"/>
                                      </p:to>
                                    </p:set>
                                  </p:childTnLst>
                                </p:cTn>
                              </p:par>
                            </p:childTnLst>
                          </p:cTn>
                        </p:par>
                        <p:par>
                          <p:cTn id="37" fill="hold">
                            <p:stCondLst>
                              <p:cond delay="2750"/>
                            </p:stCondLst>
                            <p:childTnLst>
                              <p:par>
                                <p:cTn id="38" presetID="1" presetClass="entr" presetSubtype="0" fill="hold" nodeType="afterEffect">
                                  <p:stCondLst>
                                    <p:cond delay="250"/>
                                  </p:stCondLst>
                                  <p:childTnLst>
                                    <p:set>
                                      <p:cBhvr>
                                        <p:cTn id="39" dur="1" fill="hold">
                                          <p:stCondLst>
                                            <p:cond delay="0"/>
                                          </p:stCondLst>
                                        </p:cTn>
                                        <p:tgtEl>
                                          <p:spTgt spid="128"/>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nodeType="afterEffect">
                                  <p:stCondLst>
                                    <p:cond delay="250"/>
                                  </p:stCondLst>
                                  <p:childTnLst>
                                    <p:set>
                                      <p:cBhvr>
                                        <p:cTn id="42" dur="1" fill="hold">
                                          <p:stCondLst>
                                            <p:cond delay="0"/>
                                          </p:stCondLst>
                                        </p:cTn>
                                        <p:tgtEl>
                                          <p:spTgt spid="137"/>
                                        </p:tgtEl>
                                        <p:attrNameLst>
                                          <p:attrName>style.visibility</p:attrName>
                                        </p:attrNameLst>
                                      </p:cBhvr>
                                      <p:to>
                                        <p:strVal val="visible"/>
                                      </p:to>
                                    </p:set>
                                  </p:childTnLst>
                                </p:cTn>
                              </p:par>
                            </p:childTnLst>
                          </p:cTn>
                        </p:par>
                        <p:par>
                          <p:cTn id="43" fill="hold">
                            <p:stCondLst>
                              <p:cond delay="3250"/>
                            </p:stCondLst>
                            <p:childTnLst>
                              <p:par>
                                <p:cTn id="44" presetID="1" presetClass="entr" presetSubtype="0" fill="hold" nodeType="afterEffect">
                                  <p:stCondLst>
                                    <p:cond delay="250"/>
                                  </p:stCondLst>
                                  <p:childTnLst>
                                    <p:set>
                                      <p:cBhvr>
                                        <p:cTn id="45" dur="1" fill="hold">
                                          <p:stCondLst>
                                            <p:cond delay="0"/>
                                          </p:stCondLst>
                                        </p:cTn>
                                        <p:tgtEl>
                                          <p:spTgt spid="152"/>
                                        </p:tgtEl>
                                        <p:attrNameLst>
                                          <p:attrName>style.visibility</p:attrName>
                                        </p:attrNameLst>
                                      </p:cBhvr>
                                      <p:to>
                                        <p:strVal val="visible"/>
                                      </p:to>
                                    </p:set>
                                  </p:childTnLst>
                                </p:cTn>
                              </p:par>
                            </p:childTnLst>
                          </p:cTn>
                        </p:par>
                        <p:par>
                          <p:cTn id="46" fill="hold">
                            <p:stCondLst>
                              <p:cond delay="3500"/>
                            </p:stCondLst>
                            <p:childTnLst>
                              <p:par>
                                <p:cTn id="47" presetID="1" presetClass="entr" presetSubtype="0" fill="hold" nodeType="afterEffect">
                                  <p:stCondLst>
                                    <p:cond delay="250"/>
                                  </p:stCondLst>
                                  <p:childTnLst>
                                    <p:set>
                                      <p:cBhvr>
                                        <p:cTn id="48" dur="1" fill="hold">
                                          <p:stCondLst>
                                            <p:cond delay="0"/>
                                          </p:stCondLst>
                                        </p:cTn>
                                        <p:tgtEl>
                                          <p:spTgt spid="155"/>
                                        </p:tgtEl>
                                        <p:attrNameLst>
                                          <p:attrName>style.visibility</p:attrName>
                                        </p:attrNameLst>
                                      </p:cBhvr>
                                      <p:to>
                                        <p:strVal val="visible"/>
                                      </p:to>
                                    </p:set>
                                  </p:childTnLst>
                                </p:cTn>
                              </p:par>
                            </p:childTnLst>
                          </p:cTn>
                        </p:par>
                        <p:par>
                          <p:cTn id="49" fill="hold">
                            <p:stCondLst>
                              <p:cond delay="3750"/>
                            </p:stCondLst>
                            <p:childTnLst>
                              <p:par>
                                <p:cTn id="50" presetID="1" presetClass="entr" presetSubtype="0" fill="hold" nodeType="afterEffect">
                                  <p:stCondLst>
                                    <p:cond delay="250"/>
                                  </p:stCondLst>
                                  <p:childTnLst>
                                    <p:set>
                                      <p:cBhvr>
                                        <p:cTn id="51"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Freihandform 14">
            <a:extLst>
              <a:ext uri="{FF2B5EF4-FFF2-40B4-BE49-F238E27FC236}">
                <a16:creationId xmlns:a16="http://schemas.microsoft.com/office/drawing/2014/main" id="{5D30FAA4-AFBA-8F4B-882B-98541CD0A3D1}"/>
              </a:ext>
            </a:extLst>
          </p:cNvPr>
          <p:cNvSpPr/>
          <p:nvPr/>
        </p:nvSpPr>
        <p:spPr>
          <a:xfrm>
            <a:off x="7520416" y="-3"/>
            <a:ext cx="1619671" cy="5143503"/>
          </a:xfrm>
          <a:custGeom>
            <a:avLst/>
            <a:gdLst>
              <a:gd name="connsiteX0" fmla="*/ 0 w 1619671"/>
              <a:gd name="connsiteY0" fmla="*/ 0 h 5143502"/>
              <a:gd name="connsiteX1" fmla="*/ 1619671 w 1619671"/>
              <a:gd name="connsiteY1" fmla="*/ 0 h 5143502"/>
              <a:gd name="connsiteX2" fmla="*/ 1619671 w 1619671"/>
              <a:gd name="connsiteY2" fmla="*/ 722711 h 5143502"/>
              <a:gd name="connsiteX3" fmla="*/ 1619671 w 1619671"/>
              <a:gd name="connsiteY3" fmla="*/ 722711 h 5143502"/>
              <a:gd name="connsiteX4" fmla="*/ 1619671 w 1619671"/>
              <a:gd name="connsiteY4" fmla="*/ 4952068 h 5143502"/>
              <a:gd name="connsiteX5" fmla="*/ 1619671 w 1619671"/>
              <a:gd name="connsiteY5" fmla="*/ 4952068 h 5143502"/>
              <a:gd name="connsiteX6" fmla="*/ 1619671 w 1619671"/>
              <a:gd name="connsiteY6" fmla="*/ 5143501 h 5143502"/>
              <a:gd name="connsiteX7" fmla="*/ 1619671 w 1619671"/>
              <a:gd name="connsiteY7" fmla="*/ 5143501 h 5143502"/>
              <a:gd name="connsiteX8" fmla="*/ 1619671 w 1619671"/>
              <a:gd name="connsiteY8" fmla="*/ 5143502 h 5143502"/>
              <a:gd name="connsiteX9" fmla="*/ 1428238 w 1619671"/>
              <a:gd name="connsiteY9" fmla="*/ 5143502 h 5143502"/>
              <a:gd name="connsiteX10" fmla="*/ 1428238 w 1619671"/>
              <a:gd name="connsiteY10" fmla="*/ 5143501 h 5143502"/>
              <a:gd name="connsiteX11" fmla="*/ 0 w 1619671"/>
              <a:gd name="connsiteY11" fmla="*/ 5143501 h 5143502"/>
              <a:gd name="connsiteX12" fmla="*/ 0 w 1619671"/>
              <a:gd name="connsiteY12" fmla="*/ 4952068 h 5143502"/>
              <a:gd name="connsiteX13" fmla="*/ 1428238 w 1619671"/>
              <a:gd name="connsiteY13" fmla="*/ 4952068 h 5143502"/>
              <a:gd name="connsiteX14" fmla="*/ 1428238 w 1619671"/>
              <a:gd name="connsiteY14" fmla="*/ 722711 h 5143502"/>
              <a:gd name="connsiteX15" fmla="*/ 0 w 1619671"/>
              <a:gd name="connsiteY15" fmla="*/ 722711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9671" h="5143502">
                <a:moveTo>
                  <a:pt x="0" y="0"/>
                </a:moveTo>
                <a:lnTo>
                  <a:pt x="1619671" y="0"/>
                </a:lnTo>
                <a:lnTo>
                  <a:pt x="1619671" y="722711"/>
                </a:lnTo>
                <a:lnTo>
                  <a:pt x="1619671" y="722711"/>
                </a:lnTo>
                <a:lnTo>
                  <a:pt x="1619671" y="4952068"/>
                </a:lnTo>
                <a:lnTo>
                  <a:pt x="1619671" y="4952068"/>
                </a:lnTo>
                <a:lnTo>
                  <a:pt x="1619671" y="5143501"/>
                </a:lnTo>
                <a:lnTo>
                  <a:pt x="1619671" y="5143501"/>
                </a:lnTo>
                <a:lnTo>
                  <a:pt x="1619671" y="5143502"/>
                </a:lnTo>
                <a:lnTo>
                  <a:pt x="1428238" y="5143502"/>
                </a:lnTo>
                <a:lnTo>
                  <a:pt x="1428238" y="5143501"/>
                </a:lnTo>
                <a:lnTo>
                  <a:pt x="0" y="5143501"/>
                </a:lnTo>
                <a:lnTo>
                  <a:pt x="0" y="4952068"/>
                </a:lnTo>
                <a:lnTo>
                  <a:pt x="1428238" y="4952068"/>
                </a:lnTo>
                <a:lnTo>
                  <a:pt x="1428238" y="722711"/>
                </a:lnTo>
                <a:lnTo>
                  <a:pt x="0" y="72271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7" name="Titel 6"/>
          <p:cNvSpPr>
            <a:spLocks noGrp="1"/>
          </p:cNvSpPr>
          <p:nvPr>
            <p:ph type="title"/>
          </p:nvPr>
        </p:nvSpPr>
        <p:spPr>
          <a:xfrm>
            <a:off x="457200" y="343562"/>
            <a:ext cx="6781800" cy="313350"/>
          </a:xfrm>
        </p:spPr>
        <p:txBody>
          <a:bodyPr/>
          <a:lstStyle/>
          <a:p>
            <a:r>
              <a:rPr lang="de-DE" dirty="0">
                <a:solidFill>
                  <a:schemeClr val="bg1"/>
                </a:solidFill>
              </a:rPr>
              <a:t>our research </a:t>
            </a:r>
            <a:r>
              <a:rPr lang="en-US" dirty="0">
                <a:cs typeface="Calibri"/>
              </a:rPr>
              <a:t> </a:t>
            </a:r>
            <a:r>
              <a:rPr lang="en-US" dirty="0">
                <a:solidFill>
                  <a:schemeClr val="bg1"/>
                </a:solidFill>
                <a:cs typeface="Calibri"/>
              </a:rPr>
              <a:t>–</a:t>
            </a:r>
            <a:r>
              <a:rPr lang="de-DE" dirty="0">
                <a:solidFill>
                  <a:schemeClr val="bg1"/>
                </a:solidFill>
              </a:rPr>
              <a:t> future oriented!</a:t>
            </a:r>
          </a:p>
        </p:txBody>
      </p:sp>
      <p:sp>
        <p:nvSpPr>
          <p:cNvPr id="3" name="Datumsplatzhalter 2"/>
          <p:cNvSpPr>
            <a:spLocks noGrp="1"/>
          </p:cNvSpPr>
          <p:nvPr>
            <p:ph type="dt" sz="half" idx="22"/>
          </p:nvPr>
        </p:nvSpPr>
        <p:spPr>
          <a:noFill/>
          <a:ln w="3175">
            <a:solidFill>
              <a:schemeClr val="tx1"/>
            </a:solidFill>
          </a:ln>
        </p:spPr>
        <p:txBody>
          <a:bodyPr/>
          <a:lstStyle/>
          <a:p>
            <a:fld id="{1D037E13-BBA0-43ED-95EC-AEDB4471999E}" type="datetime1">
              <a:rPr lang="de-DE" smtClean="0">
                <a:solidFill>
                  <a:schemeClr val="bg1"/>
                </a:solidFill>
              </a:rPr>
              <a:t>27.04.2022</a:t>
            </a:fld>
            <a:endParaRPr lang="hr-HR" dirty="0">
              <a:solidFill>
                <a:schemeClr val="bg1"/>
              </a:solidFill>
            </a:endParaRPr>
          </a:p>
        </p:txBody>
      </p:sp>
      <p:sp>
        <p:nvSpPr>
          <p:cNvPr id="4" name="Fußzeilenplatzhalter 3"/>
          <p:cNvSpPr>
            <a:spLocks noGrp="1"/>
          </p:cNvSpPr>
          <p:nvPr>
            <p:ph type="ftr" sz="quarter" idx="23"/>
          </p:nvPr>
        </p:nvSpPr>
        <p:spPr>
          <a:noFill/>
          <a:ln w="3175">
            <a:solidFill>
              <a:schemeClr val="tx1"/>
            </a:solidFill>
          </a:ln>
        </p:spPr>
        <p:txBody>
          <a:bodyPr/>
          <a:lstStyle/>
          <a:p>
            <a:r>
              <a:rPr lang="de-DE" smtClean="0">
                <a:solidFill>
                  <a:schemeClr val="bg1"/>
                </a:solidFill>
              </a:rPr>
              <a:t>Presentation Exchange Programs Esslingen University, International Office</a:t>
            </a:r>
            <a:endParaRPr lang="de-DE" dirty="0">
              <a:solidFill>
                <a:schemeClr val="bg1"/>
              </a:solidFill>
            </a:endParaRPr>
          </a:p>
        </p:txBody>
      </p:sp>
      <p:sp>
        <p:nvSpPr>
          <p:cNvPr id="5" name="Foliennummernplatzhalter 4"/>
          <p:cNvSpPr>
            <a:spLocks noGrp="1"/>
          </p:cNvSpPr>
          <p:nvPr>
            <p:ph type="sldNum" sz="quarter" idx="24"/>
          </p:nvPr>
        </p:nvSpPr>
        <p:spPr>
          <a:noFill/>
          <a:ln w="3175">
            <a:solidFill>
              <a:schemeClr val="tx1"/>
            </a:solidFill>
          </a:ln>
        </p:spPr>
        <p:txBody>
          <a:bodyPr/>
          <a:lstStyle/>
          <a:p>
            <a:fld id="{1E6235D0-FF99-C045-995D-75C61122D1C1}" type="slidenum">
              <a:rPr lang="de-DE" smtClean="0"/>
              <a:pPr/>
              <a:t>5</a:t>
            </a:fld>
            <a:endParaRPr lang="de-DE" dirty="0"/>
          </a:p>
        </p:txBody>
      </p:sp>
      <p:sp>
        <p:nvSpPr>
          <p:cNvPr id="65" name="Sechseck 64">
            <a:extLst>
              <a:ext uri="{FF2B5EF4-FFF2-40B4-BE49-F238E27FC236}">
                <a16:creationId xmlns:a16="http://schemas.microsoft.com/office/drawing/2014/main" id="{F8845038-56EA-BC4D-90E2-07330A79AB8A}"/>
              </a:ext>
            </a:extLst>
          </p:cNvPr>
          <p:cNvSpPr/>
          <p:nvPr/>
        </p:nvSpPr>
        <p:spPr>
          <a:xfrm rot="5400000">
            <a:off x="1715082" y="2109175"/>
            <a:ext cx="1723072" cy="1485408"/>
          </a:xfrm>
          <a:prstGeom prst="hexagon">
            <a:avLst/>
          </a:prstGeom>
          <a:noFill/>
          <a:ln w="254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68" name="Sechseck 67">
            <a:extLst>
              <a:ext uri="{FF2B5EF4-FFF2-40B4-BE49-F238E27FC236}">
                <a16:creationId xmlns:a16="http://schemas.microsoft.com/office/drawing/2014/main" id="{EB8F775A-8739-164E-97C3-BACAD55F5534}"/>
              </a:ext>
            </a:extLst>
          </p:cNvPr>
          <p:cNvSpPr/>
          <p:nvPr/>
        </p:nvSpPr>
        <p:spPr>
          <a:xfrm rot="5400000">
            <a:off x="6609132" y="2250388"/>
            <a:ext cx="1723072" cy="1485408"/>
          </a:xfrm>
          <a:prstGeom prst="hexagon">
            <a:avLst/>
          </a:prstGeom>
          <a:noFill/>
          <a:ln w="2540" cap="flat">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72" name="Sechseck 71">
            <a:extLst>
              <a:ext uri="{FF2B5EF4-FFF2-40B4-BE49-F238E27FC236}">
                <a16:creationId xmlns:a16="http://schemas.microsoft.com/office/drawing/2014/main" id="{7348D660-5589-6F4E-96DF-A76474C1AE5E}"/>
              </a:ext>
            </a:extLst>
          </p:cNvPr>
          <p:cNvSpPr/>
          <p:nvPr/>
        </p:nvSpPr>
        <p:spPr>
          <a:xfrm rot="5400000">
            <a:off x="2849248" y="1309810"/>
            <a:ext cx="1038640" cy="895380"/>
          </a:xfrm>
          <a:prstGeom prst="hexagon">
            <a:avLst/>
          </a:prstGeom>
          <a:noFill/>
          <a:ln w="254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75" name="Sechseck 74">
            <a:extLst>
              <a:ext uri="{FF2B5EF4-FFF2-40B4-BE49-F238E27FC236}">
                <a16:creationId xmlns:a16="http://schemas.microsoft.com/office/drawing/2014/main" id="{B3C54A0F-1738-3D4C-A1C5-96126CE956BE}"/>
              </a:ext>
            </a:extLst>
          </p:cNvPr>
          <p:cNvSpPr/>
          <p:nvPr/>
        </p:nvSpPr>
        <p:spPr>
          <a:xfrm rot="5400000">
            <a:off x="3348242" y="2211332"/>
            <a:ext cx="1038640" cy="895380"/>
          </a:xfrm>
          <a:prstGeom prst="hexagon">
            <a:avLst/>
          </a:prstGeom>
          <a:noFill/>
          <a:ln w="254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127" name="Sechseck 126">
            <a:extLst>
              <a:ext uri="{FF2B5EF4-FFF2-40B4-BE49-F238E27FC236}">
                <a16:creationId xmlns:a16="http://schemas.microsoft.com/office/drawing/2014/main" id="{FBF3C674-7B40-D644-BA2C-8546449CC7F3}"/>
              </a:ext>
            </a:extLst>
          </p:cNvPr>
          <p:cNvSpPr/>
          <p:nvPr/>
        </p:nvSpPr>
        <p:spPr>
          <a:xfrm rot="5400000">
            <a:off x="3861012" y="1309136"/>
            <a:ext cx="1038640" cy="895380"/>
          </a:xfrm>
          <a:prstGeom prst="hexagon">
            <a:avLst/>
          </a:prstGeom>
          <a:noFill/>
          <a:ln w="254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130" name="Sechseck 129">
            <a:extLst>
              <a:ext uri="{FF2B5EF4-FFF2-40B4-BE49-F238E27FC236}">
                <a16:creationId xmlns:a16="http://schemas.microsoft.com/office/drawing/2014/main" id="{DD8593AE-2091-5E43-80A3-0556A818B60D}"/>
              </a:ext>
            </a:extLst>
          </p:cNvPr>
          <p:cNvSpPr/>
          <p:nvPr/>
        </p:nvSpPr>
        <p:spPr>
          <a:xfrm rot="5400000">
            <a:off x="766354" y="2203186"/>
            <a:ext cx="1038640" cy="895380"/>
          </a:xfrm>
          <a:prstGeom prst="hexagon">
            <a:avLst/>
          </a:prstGeom>
          <a:noFill/>
          <a:ln w="254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133" name="Sechseck 132">
            <a:extLst>
              <a:ext uri="{FF2B5EF4-FFF2-40B4-BE49-F238E27FC236}">
                <a16:creationId xmlns:a16="http://schemas.microsoft.com/office/drawing/2014/main" id="{EDAAD15C-0A73-B545-AC5D-6D89450CD0DA}"/>
              </a:ext>
            </a:extLst>
          </p:cNvPr>
          <p:cNvSpPr/>
          <p:nvPr/>
        </p:nvSpPr>
        <p:spPr>
          <a:xfrm rot="5400000">
            <a:off x="1272201" y="1301489"/>
            <a:ext cx="1038640" cy="895380"/>
          </a:xfrm>
          <a:prstGeom prst="hexagon">
            <a:avLst/>
          </a:prstGeom>
          <a:noFill/>
          <a:ln w="254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136" name="Sechseck 135">
            <a:extLst>
              <a:ext uri="{FF2B5EF4-FFF2-40B4-BE49-F238E27FC236}">
                <a16:creationId xmlns:a16="http://schemas.microsoft.com/office/drawing/2014/main" id="{A592D72A-D684-D646-A449-85165184CFB6}"/>
              </a:ext>
            </a:extLst>
          </p:cNvPr>
          <p:cNvSpPr/>
          <p:nvPr/>
        </p:nvSpPr>
        <p:spPr>
          <a:xfrm rot="5400000">
            <a:off x="1559869" y="3643961"/>
            <a:ext cx="1038640" cy="895380"/>
          </a:xfrm>
          <a:prstGeom prst="hexagon">
            <a:avLst/>
          </a:prstGeom>
          <a:noFill/>
          <a:ln w="254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139" name="Sechseck 138">
            <a:extLst>
              <a:ext uri="{FF2B5EF4-FFF2-40B4-BE49-F238E27FC236}">
                <a16:creationId xmlns:a16="http://schemas.microsoft.com/office/drawing/2014/main" id="{15772304-AEC0-1645-91C3-2522C942D817}"/>
              </a:ext>
            </a:extLst>
          </p:cNvPr>
          <p:cNvSpPr/>
          <p:nvPr/>
        </p:nvSpPr>
        <p:spPr>
          <a:xfrm rot="5400000">
            <a:off x="2555799" y="3645094"/>
            <a:ext cx="1038640" cy="895380"/>
          </a:xfrm>
          <a:prstGeom prst="hexagon">
            <a:avLst/>
          </a:prstGeom>
          <a:noFill/>
          <a:ln w="254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142" name="Sechseck 141">
            <a:extLst>
              <a:ext uri="{FF2B5EF4-FFF2-40B4-BE49-F238E27FC236}">
                <a16:creationId xmlns:a16="http://schemas.microsoft.com/office/drawing/2014/main" id="{2F86F1E8-D394-3F44-AB2B-FDAC31FB4DF5}"/>
              </a:ext>
            </a:extLst>
          </p:cNvPr>
          <p:cNvSpPr/>
          <p:nvPr/>
        </p:nvSpPr>
        <p:spPr>
          <a:xfrm rot="5400000">
            <a:off x="7452055" y="1300294"/>
            <a:ext cx="1038640" cy="895380"/>
          </a:xfrm>
          <a:prstGeom prst="hexagon">
            <a:avLst/>
          </a:prstGeom>
          <a:noFill/>
          <a:ln w="2540" cap="flat">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145" name="Sechseck 144">
            <a:extLst>
              <a:ext uri="{FF2B5EF4-FFF2-40B4-BE49-F238E27FC236}">
                <a16:creationId xmlns:a16="http://schemas.microsoft.com/office/drawing/2014/main" id="{B2AC8D56-223E-D642-8CBE-428313A1F24D}"/>
              </a:ext>
            </a:extLst>
          </p:cNvPr>
          <p:cNvSpPr/>
          <p:nvPr/>
        </p:nvSpPr>
        <p:spPr>
          <a:xfrm rot="5400000">
            <a:off x="6152922" y="3637659"/>
            <a:ext cx="1038640" cy="895380"/>
          </a:xfrm>
          <a:prstGeom prst="hexagon">
            <a:avLst/>
          </a:prstGeom>
          <a:noFill/>
          <a:ln w="2540" cap="flat">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148" name="Sechseck 147">
            <a:extLst>
              <a:ext uri="{FF2B5EF4-FFF2-40B4-BE49-F238E27FC236}">
                <a16:creationId xmlns:a16="http://schemas.microsoft.com/office/drawing/2014/main" id="{239F577A-2CE5-C74D-8A7E-13D0EF7568FB}"/>
              </a:ext>
            </a:extLst>
          </p:cNvPr>
          <p:cNvSpPr/>
          <p:nvPr/>
        </p:nvSpPr>
        <p:spPr>
          <a:xfrm rot="5400000">
            <a:off x="5661167" y="2733444"/>
            <a:ext cx="1038640" cy="895380"/>
          </a:xfrm>
          <a:prstGeom prst="hexagon">
            <a:avLst/>
          </a:prstGeom>
          <a:noFill/>
          <a:ln w="2540" cap="flat">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151" name="Sechseck 150">
            <a:extLst>
              <a:ext uri="{FF2B5EF4-FFF2-40B4-BE49-F238E27FC236}">
                <a16:creationId xmlns:a16="http://schemas.microsoft.com/office/drawing/2014/main" id="{4EF97259-D64E-CB4A-8D72-5CE81FF79D7D}"/>
              </a:ext>
            </a:extLst>
          </p:cNvPr>
          <p:cNvSpPr/>
          <p:nvPr/>
        </p:nvSpPr>
        <p:spPr>
          <a:xfrm rot="5400000">
            <a:off x="5166704" y="3637659"/>
            <a:ext cx="1038640" cy="895380"/>
          </a:xfrm>
          <a:prstGeom prst="hexagon">
            <a:avLst/>
          </a:prstGeom>
          <a:noFill/>
          <a:ln w="2540" cap="flat">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154" name="Sechseck 153">
            <a:extLst>
              <a:ext uri="{FF2B5EF4-FFF2-40B4-BE49-F238E27FC236}">
                <a16:creationId xmlns:a16="http://schemas.microsoft.com/office/drawing/2014/main" id="{BFD95A7A-A5BE-284E-80B6-671898B2B09A}"/>
              </a:ext>
            </a:extLst>
          </p:cNvPr>
          <p:cNvSpPr/>
          <p:nvPr/>
        </p:nvSpPr>
        <p:spPr>
          <a:xfrm rot="5400000">
            <a:off x="7722247" y="3646547"/>
            <a:ext cx="1038640" cy="895380"/>
          </a:xfrm>
          <a:prstGeom prst="hexagon">
            <a:avLst/>
          </a:prstGeom>
          <a:noFill/>
          <a:ln w="2540" cap="flat">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157" name="Sechseck 156">
            <a:extLst>
              <a:ext uri="{FF2B5EF4-FFF2-40B4-BE49-F238E27FC236}">
                <a16:creationId xmlns:a16="http://schemas.microsoft.com/office/drawing/2014/main" id="{81891788-0834-C24C-8C66-B834E390BC59}"/>
              </a:ext>
            </a:extLst>
          </p:cNvPr>
          <p:cNvSpPr/>
          <p:nvPr/>
        </p:nvSpPr>
        <p:spPr>
          <a:xfrm rot="5400000">
            <a:off x="6446481" y="1305905"/>
            <a:ext cx="1038640" cy="895380"/>
          </a:xfrm>
          <a:prstGeom prst="hexagon">
            <a:avLst/>
          </a:prstGeom>
          <a:noFill/>
          <a:ln w="2540" cap="flat">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160" name="Sechseck 159">
            <a:extLst>
              <a:ext uri="{FF2B5EF4-FFF2-40B4-BE49-F238E27FC236}">
                <a16:creationId xmlns:a16="http://schemas.microsoft.com/office/drawing/2014/main" id="{E24AD1F5-463B-524F-86BF-D9365D590674}"/>
              </a:ext>
            </a:extLst>
          </p:cNvPr>
          <p:cNvSpPr/>
          <p:nvPr/>
        </p:nvSpPr>
        <p:spPr>
          <a:xfrm rot="5400000">
            <a:off x="275517" y="1296261"/>
            <a:ext cx="1038640" cy="895380"/>
          </a:xfrm>
          <a:prstGeom prst="hexagon">
            <a:avLst/>
          </a:prstGeom>
          <a:noFill/>
          <a:ln w="254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163" name="Sechseck 162">
            <a:extLst>
              <a:ext uri="{FF2B5EF4-FFF2-40B4-BE49-F238E27FC236}">
                <a16:creationId xmlns:a16="http://schemas.microsoft.com/office/drawing/2014/main" id="{F7D1511F-DDA3-6543-AB75-12CC614AAACF}"/>
              </a:ext>
            </a:extLst>
          </p:cNvPr>
          <p:cNvSpPr/>
          <p:nvPr/>
        </p:nvSpPr>
        <p:spPr>
          <a:xfrm rot="5400000">
            <a:off x="4509095" y="2543506"/>
            <a:ext cx="1038640" cy="895380"/>
          </a:xfrm>
          <a:prstGeom prst="hexagon">
            <a:avLst/>
          </a:prstGeom>
          <a:noFill/>
          <a:ln w="2540" cap="flat">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166" name="Sechseck 165">
            <a:extLst>
              <a:ext uri="{FF2B5EF4-FFF2-40B4-BE49-F238E27FC236}">
                <a16:creationId xmlns:a16="http://schemas.microsoft.com/office/drawing/2014/main" id="{6093E84B-C9FD-994F-BB81-C49C8256CCDB}"/>
              </a:ext>
            </a:extLst>
          </p:cNvPr>
          <p:cNvSpPr/>
          <p:nvPr/>
        </p:nvSpPr>
        <p:spPr>
          <a:xfrm rot="5400000">
            <a:off x="3787641" y="3346880"/>
            <a:ext cx="1038640" cy="895380"/>
          </a:xfrm>
          <a:prstGeom prst="hexagon">
            <a:avLst/>
          </a:prstGeom>
          <a:noFill/>
          <a:ln w="254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p>
        </p:txBody>
      </p:sp>
      <p:sp>
        <p:nvSpPr>
          <p:cNvPr id="79" name="Inhaltsplatzhalter 1">
            <a:extLst>
              <a:ext uri="{FF2B5EF4-FFF2-40B4-BE49-F238E27FC236}">
                <a16:creationId xmlns:a16="http://schemas.microsoft.com/office/drawing/2014/main" id="{590CC544-7782-6449-A112-D53EE9442916}"/>
              </a:ext>
            </a:extLst>
          </p:cNvPr>
          <p:cNvSpPr txBox="1">
            <a:spLocks/>
          </p:cNvSpPr>
          <p:nvPr/>
        </p:nvSpPr>
        <p:spPr>
          <a:xfrm>
            <a:off x="463547" y="1255247"/>
            <a:ext cx="3860485" cy="3353015"/>
          </a:xfrm>
          <a:prstGeom prst="rect">
            <a:avLst/>
          </a:prstGeom>
        </p:spPr>
        <p:txBody>
          <a:bodyPr vert="horz" lIns="0" tIns="0" rIns="91440" bIns="45720" rtlCol="0">
            <a:noAutofit/>
          </a:bodyPr>
          <a:lstStyle>
            <a:lvl1pPr marL="0" indent="0" algn="l" defTabSz="342900" rtl="0" eaLnBrk="1" latinLnBrk="0" hangingPunct="1">
              <a:lnSpc>
                <a:spcPct val="100000"/>
              </a:lnSpc>
              <a:spcBef>
                <a:spcPts val="0"/>
              </a:spcBef>
              <a:buSzPct val="90000"/>
              <a:buFont typeface="Lucida Grande"/>
              <a:buNone/>
              <a:defRPr sz="1650" kern="1200">
                <a:solidFill>
                  <a:srgbClr val="002D58"/>
                </a:solidFill>
                <a:latin typeface="+mn-lt"/>
                <a:ea typeface="+mn-ea"/>
                <a:cs typeface="+mn-cs"/>
              </a:defRPr>
            </a:lvl1pPr>
            <a:lvl2pPr marL="257175" indent="-257175" algn="l" defTabSz="342900" rtl="0" eaLnBrk="1" latinLnBrk="0" hangingPunct="1">
              <a:lnSpc>
                <a:spcPct val="100000"/>
              </a:lnSpc>
              <a:spcBef>
                <a:spcPts val="0"/>
              </a:spcBef>
              <a:buSzPct val="90000"/>
              <a:buFont typeface="Lucida Grande"/>
              <a:buChar char="I"/>
              <a:defRPr sz="1350" kern="1200">
                <a:solidFill>
                  <a:srgbClr val="002D58"/>
                </a:solidFill>
                <a:latin typeface="+mn-lt"/>
                <a:ea typeface="+mn-ea"/>
                <a:cs typeface="+mn-cs"/>
              </a:defRPr>
            </a:lvl2pPr>
            <a:lvl3pPr marL="535781" indent="-267891" algn="l" defTabSz="342900" rtl="0" eaLnBrk="1" latinLnBrk="0" hangingPunct="1">
              <a:lnSpc>
                <a:spcPct val="100000"/>
              </a:lnSpc>
              <a:spcBef>
                <a:spcPts val="0"/>
              </a:spcBef>
              <a:buSzPct val="90000"/>
              <a:buFont typeface="Lucida Grande"/>
              <a:buChar char="I"/>
              <a:defRPr sz="1350" kern="1200">
                <a:solidFill>
                  <a:srgbClr val="002D58"/>
                </a:solidFill>
                <a:latin typeface="+mn-lt"/>
                <a:ea typeface="+mn-ea"/>
                <a:cs typeface="+mn-cs"/>
              </a:defRPr>
            </a:lvl3pPr>
            <a:lvl4pPr marL="804863" indent="-269081" algn="l" defTabSz="342900" rtl="0" eaLnBrk="1" latinLnBrk="0" hangingPunct="1">
              <a:lnSpc>
                <a:spcPct val="100000"/>
              </a:lnSpc>
              <a:spcBef>
                <a:spcPts val="0"/>
              </a:spcBef>
              <a:buSzPct val="90000"/>
              <a:buFont typeface="Lucida Grande"/>
              <a:buChar char="I"/>
              <a:defRPr sz="1350" kern="1200">
                <a:solidFill>
                  <a:srgbClr val="002D58"/>
                </a:solidFill>
                <a:latin typeface="+mn-lt"/>
                <a:ea typeface="+mn-ea"/>
                <a:cs typeface="+mn-cs"/>
              </a:defRPr>
            </a:lvl4pPr>
            <a:lvl5pPr marL="1079897" indent="-275035" algn="l" defTabSz="342900" rtl="0" eaLnBrk="1" latinLnBrk="0" hangingPunct="1">
              <a:lnSpc>
                <a:spcPct val="100000"/>
              </a:lnSpc>
              <a:spcBef>
                <a:spcPts val="0"/>
              </a:spcBef>
              <a:buSzPct val="90000"/>
              <a:buFont typeface="Lucida Grande"/>
              <a:buChar char="I"/>
              <a:defRPr sz="1350" kern="1200">
                <a:solidFill>
                  <a:srgbClr val="002D58"/>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SzPct val="100000"/>
            </a:pPr>
            <a:r>
              <a:rPr lang="de-DE" sz="1400" b="1" cap="all" dirty="0">
                <a:solidFill>
                  <a:schemeClr val="bg1"/>
                </a:solidFill>
                <a:cs typeface="Calibri"/>
              </a:rPr>
              <a:t>INSTITUTE FOR SUSTAINABLE </a:t>
            </a:r>
            <a:r>
              <a:rPr lang="en-GB" sz="1400" b="1" cap="all" dirty="0">
                <a:solidFill>
                  <a:schemeClr val="bg1"/>
                </a:solidFill>
                <a:cs typeface="Calibri"/>
              </a:rPr>
              <a:t>ENERGY TECHNOLOGY AND MOBILITY (INEM)</a:t>
            </a:r>
          </a:p>
          <a:p>
            <a:pPr>
              <a:buSzPct val="100000"/>
            </a:pPr>
            <a:r>
              <a:rPr lang="en-GB" sz="1050" dirty="0">
                <a:solidFill>
                  <a:schemeClr val="accent1"/>
                </a:solidFill>
                <a:cs typeface="Calibri"/>
              </a:rPr>
              <a:t>An institute of four faculties – Science, Energy and Building Services; Mechanical and Systems Engineering; Mobility and Technology; and Management and Technology</a:t>
            </a:r>
          </a:p>
          <a:p>
            <a:pPr>
              <a:buSzPct val="100000"/>
            </a:pPr>
            <a:endParaRPr lang="en-GB" sz="1050" b="1" dirty="0">
              <a:solidFill>
                <a:schemeClr val="accent1">
                  <a:lumMod val="40000"/>
                  <a:lumOff val="60000"/>
                </a:schemeClr>
              </a:solidFill>
              <a:cs typeface="Calibri"/>
            </a:endParaRPr>
          </a:p>
          <a:p>
            <a:pPr>
              <a:buSzPct val="100000"/>
            </a:pPr>
            <a:r>
              <a:rPr lang="en-GB" sz="1400" b="1" dirty="0">
                <a:solidFill>
                  <a:schemeClr val="bg1"/>
                </a:solidFill>
                <a:cs typeface="Calibri"/>
              </a:rPr>
              <a:t>FRAUNHOFER KEIM </a:t>
            </a:r>
            <a:r>
              <a:rPr lang="en-GB" sz="1400" b="1" dirty="0">
                <a:solidFill>
                  <a:schemeClr val="bg1"/>
                </a:solidFill>
                <a:cs typeface="Calibri"/>
                <a:sym typeface="Calibri"/>
              </a:rPr>
              <a:t>APPLICATION CENTRE</a:t>
            </a:r>
          </a:p>
          <a:p>
            <a:pPr marL="7938">
              <a:spcAft>
                <a:spcPts val="1200"/>
              </a:spcAft>
              <a:buSzPct val="100000"/>
            </a:pPr>
            <a:r>
              <a:rPr lang="en-GB" sz="1050" dirty="0">
                <a:solidFill>
                  <a:schemeClr val="accent1"/>
                </a:solidFill>
                <a:cs typeface="Calibri"/>
                <a:sym typeface="Calibri"/>
              </a:rPr>
              <a:t>An application centre of the Faculty of Computer Science and Engineering and the Faculty of Mobility and Technology in collaboration with the Fraunhofer Institute for Industrial Engineering (IAO)</a:t>
            </a:r>
            <a:endParaRPr lang="en-GB" sz="1050" dirty="0">
              <a:solidFill>
                <a:schemeClr val="accent1"/>
              </a:solidFill>
              <a:cs typeface="Calibri"/>
            </a:endParaRPr>
          </a:p>
          <a:p>
            <a:pPr>
              <a:buSzPct val="100000"/>
            </a:pPr>
            <a:r>
              <a:rPr lang="en-GB" sz="1400" b="1" dirty="0">
                <a:solidFill>
                  <a:schemeClr val="bg1"/>
                </a:solidFill>
                <a:cs typeface="Calibri"/>
              </a:rPr>
              <a:t>INSTITUTE OF AUTOMOBILE MANAGEMENT (IAM)</a:t>
            </a:r>
          </a:p>
          <a:p>
            <a:pPr>
              <a:spcAft>
                <a:spcPts val="1200"/>
              </a:spcAft>
              <a:buSzPct val="100000"/>
            </a:pPr>
            <a:r>
              <a:rPr lang="en-GB" sz="1050" dirty="0">
                <a:solidFill>
                  <a:schemeClr val="accent1"/>
                </a:solidFill>
                <a:cs typeface="Calibri"/>
              </a:rPr>
              <a:t>An institute of the Faculty of Management and Technology</a:t>
            </a:r>
          </a:p>
          <a:p>
            <a:pPr>
              <a:buSzPct val="100000"/>
            </a:pPr>
            <a:r>
              <a:rPr lang="en-GB" sz="1400" b="1" dirty="0">
                <a:solidFill>
                  <a:schemeClr val="bg1"/>
                </a:solidFill>
                <a:cs typeface="Calibri"/>
              </a:rPr>
              <a:t>INSTITUTE OF CHANGE MANAGEMENT AND INNOVATION (CMI)</a:t>
            </a:r>
          </a:p>
          <a:p>
            <a:pPr>
              <a:buSzPct val="100000"/>
            </a:pPr>
            <a:r>
              <a:rPr lang="en-GB" sz="1050" dirty="0">
                <a:solidFill>
                  <a:schemeClr val="accent1"/>
                </a:solidFill>
                <a:cs typeface="Calibri"/>
              </a:rPr>
              <a:t>An institute of the Faculty of Management and Technology</a:t>
            </a:r>
          </a:p>
        </p:txBody>
      </p:sp>
      <p:sp>
        <p:nvSpPr>
          <p:cNvPr id="80" name="Rechteck 79">
            <a:extLst>
              <a:ext uri="{FF2B5EF4-FFF2-40B4-BE49-F238E27FC236}">
                <a16:creationId xmlns:a16="http://schemas.microsoft.com/office/drawing/2014/main" id="{CC621B07-DEC4-2F45-94C9-322A7F6B4CBA}"/>
              </a:ext>
            </a:extLst>
          </p:cNvPr>
          <p:cNvSpPr/>
          <p:nvPr/>
        </p:nvSpPr>
        <p:spPr>
          <a:xfrm>
            <a:off x="4716016" y="1224630"/>
            <a:ext cx="3748412" cy="3377848"/>
          </a:xfrm>
          <a:prstGeom prst="rect">
            <a:avLst/>
          </a:prstGeom>
        </p:spPr>
        <p:txBody>
          <a:bodyPr wrap="square">
            <a:spAutoFit/>
          </a:bodyPr>
          <a:lstStyle/>
          <a:p>
            <a:pPr defTabSz="342900">
              <a:buSzPct val="100000"/>
            </a:pPr>
            <a:r>
              <a:rPr lang="en-GB" sz="1400" b="1" dirty="0">
                <a:solidFill>
                  <a:schemeClr val="bg1"/>
                </a:solidFill>
                <a:cs typeface="Calibri"/>
              </a:rPr>
              <a:t>VIRTUAL AUTOMATION LAB (VAL)</a:t>
            </a:r>
          </a:p>
          <a:p>
            <a:pPr defTabSz="342900">
              <a:buSzPct val="100000"/>
            </a:pPr>
            <a:r>
              <a:rPr lang="en-GB" sz="1050" dirty="0">
                <a:solidFill>
                  <a:schemeClr val="accent1"/>
                </a:solidFill>
                <a:cs typeface="Calibri"/>
              </a:rPr>
              <a:t>A research field of the Faculty of Mechanical and Systems Engineering</a:t>
            </a:r>
          </a:p>
          <a:p>
            <a:pPr defTabSz="342900">
              <a:buSzPct val="100000"/>
            </a:pPr>
            <a:endParaRPr lang="en-GB" sz="1050" dirty="0">
              <a:solidFill>
                <a:schemeClr val="accent1"/>
              </a:solidFill>
              <a:cs typeface="Calibri"/>
            </a:endParaRPr>
          </a:p>
          <a:p>
            <a:pPr defTabSz="342900">
              <a:buSzPct val="100000"/>
            </a:pPr>
            <a:r>
              <a:rPr lang="en-GB" sz="1400" b="1" dirty="0">
                <a:solidFill>
                  <a:schemeClr val="bg1"/>
                </a:solidFill>
                <a:cs typeface="Calibri"/>
              </a:rPr>
              <a:t>RELIABILITY ENGINEERING, AND PROGNOSTICS AND HEALTH MANAGEMENT</a:t>
            </a:r>
          </a:p>
          <a:p>
            <a:pPr defTabSz="342900">
              <a:buSzPct val="100000"/>
            </a:pPr>
            <a:r>
              <a:rPr lang="en-GB" sz="1050" dirty="0">
                <a:solidFill>
                  <a:schemeClr val="accent1"/>
                </a:solidFill>
                <a:cs typeface="Calibri"/>
              </a:rPr>
              <a:t>A research field of the Faculty of Mechanical and Systems Engineering</a:t>
            </a:r>
          </a:p>
          <a:p>
            <a:pPr defTabSz="342900">
              <a:buSzPct val="100000"/>
            </a:pPr>
            <a:endParaRPr lang="en-GB" sz="1050" dirty="0">
              <a:solidFill>
                <a:schemeClr val="accent1"/>
              </a:solidFill>
              <a:cs typeface="Calibri"/>
            </a:endParaRPr>
          </a:p>
          <a:p>
            <a:pPr defTabSz="342900">
              <a:buSzPct val="100000"/>
            </a:pPr>
            <a:r>
              <a:rPr lang="en-GB" sz="1400" b="1" dirty="0">
                <a:solidFill>
                  <a:schemeClr val="bg1"/>
                </a:solidFill>
                <a:cs typeface="Calibri"/>
              </a:rPr>
              <a:t>INSTITUTE FOR HEALTH CARE AND NURSING SCIENCES (IGP)</a:t>
            </a:r>
          </a:p>
          <a:p>
            <a:pPr defTabSz="342900">
              <a:buSzPct val="100000"/>
            </a:pPr>
            <a:r>
              <a:rPr lang="en-GB" sz="1050" dirty="0">
                <a:solidFill>
                  <a:schemeClr val="accent1"/>
                </a:solidFill>
                <a:cs typeface="Calibri"/>
              </a:rPr>
              <a:t>An institute of the Faculty of Social Work, Education and Nursing Sciences</a:t>
            </a:r>
          </a:p>
          <a:p>
            <a:pPr defTabSz="342900">
              <a:buSzPct val="100000"/>
            </a:pPr>
            <a:endParaRPr lang="en-GB" sz="1050" dirty="0">
              <a:solidFill>
                <a:schemeClr val="accent1"/>
              </a:solidFill>
              <a:cs typeface="Calibri"/>
            </a:endParaRPr>
          </a:p>
          <a:p>
            <a:pPr defTabSz="342900">
              <a:buSzPct val="100000"/>
            </a:pPr>
            <a:r>
              <a:rPr lang="en-GB" sz="1400" b="1" dirty="0">
                <a:solidFill>
                  <a:schemeClr val="bg1"/>
                </a:solidFill>
                <a:cs typeface="Calibri"/>
              </a:rPr>
              <a:t>INSTITUTE FOR APPLIED RESEARCH SOCIAL WORK, EDUCATION AND NURSING SCIENCES</a:t>
            </a:r>
          </a:p>
          <a:p>
            <a:pPr defTabSz="342900">
              <a:buSzPct val="100000"/>
            </a:pPr>
            <a:r>
              <a:rPr lang="en-GB" sz="1050" dirty="0">
                <a:solidFill>
                  <a:schemeClr val="accent1"/>
                </a:solidFill>
                <a:cs typeface="Calibri"/>
              </a:rPr>
              <a:t>Current research projects of the Faculty of Social Work, Education and Nursing Sciences</a:t>
            </a:r>
          </a:p>
        </p:txBody>
      </p:sp>
      <p:pic>
        <p:nvPicPr>
          <p:cNvPr id="29" name="Bild 25">
            <a:extLst>
              <a:ext uri="{FF2B5EF4-FFF2-40B4-BE49-F238E27FC236}">
                <a16:creationId xmlns:a16="http://schemas.microsoft.com/office/drawing/2014/main" id="{C6B14234-538E-2C47-AE7D-E9D8D7A45E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141" b="4997"/>
          <a:stretch/>
        </p:blipFill>
        <p:spPr>
          <a:xfrm>
            <a:off x="7687922" y="123478"/>
            <a:ext cx="1226297" cy="504056"/>
          </a:xfrm>
          <a:prstGeom prst="rect">
            <a:avLst/>
          </a:prstGeom>
        </p:spPr>
      </p:pic>
    </p:spTree>
    <p:extLst>
      <p:ext uri="{BB962C8B-B14F-4D97-AF65-F5344CB8AC3E}">
        <p14:creationId xmlns:p14="http://schemas.microsoft.com/office/powerpoint/2010/main" val="325990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up)">
                                      <p:cBhvr>
                                        <p:cTn id="7" dur="500"/>
                                        <p:tgtEl>
                                          <p:spTgt spid="7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up)">
                                      <p:cBhvr>
                                        <p:cTn id="11" dur="500"/>
                                        <p:tgtEl>
                                          <p:spTgt spid="80"/>
                                        </p:tgtEl>
                                      </p:cBhvr>
                                    </p:animEffect>
                                  </p:childTnLst>
                                </p:cTn>
                              </p:par>
                              <p:par>
                                <p:cTn id="12" presetID="7" presetClass="emph" presetSubtype="2" fill="hold" nodeType="withEffect">
                                  <p:stCondLst>
                                    <p:cond delay="0"/>
                                  </p:stCondLst>
                                  <p:childTnLst>
                                    <p:animClr clrSpc="rgb" dir="cw">
                                      <p:cBhvr>
                                        <p:cTn id="13" dur="500" fill="hold"/>
                                        <p:tgtEl>
                                          <p:spTgt spid="65"/>
                                        </p:tgtEl>
                                        <p:attrNameLst>
                                          <p:attrName>stroke.color</p:attrName>
                                        </p:attrNameLst>
                                      </p:cBhvr>
                                      <p:to>
                                        <a:schemeClr val="hlink"/>
                                      </p:to>
                                    </p:animClr>
                                    <p:set>
                                      <p:cBhvr>
                                        <p:cTn id="14" dur="500" fill="hold"/>
                                        <p:tgtEl>
                                          <p:spTgt spid="65"/>
                                        </p:tgtEl>
                                        <p:attrNameLst>
                                          <p:attrName>stroke.on</p:attrName>
                                        </p:attrNameLst>
                                      </p:cBhvr>
                                      <p:to>
                                        <p:strVal val="true"/>
                                      </p:to>
                                    </p:set>
                                  </p:childTnLst>
                                </p:cTn>
                              </p:par>
                              <p:par>
                                <p:cTn id="15" presetID="7" presetClass="emph" presetSubtype="2" fill="hold" nodeType="withEffect">
                                  <p:stCondLst>
                                    <p:cond delay="500"/>
                                  </p:stCondLst>
                                  <p:childTnLst>
                                    <p:animClr clrSpc="rgb" dir="cw">
                                      <p:cBhvr>
                                        <p:cTn id="16" dur="500" fill="hold"/>
                                        <p:tgtEl>
                                          <p:spTgt spid="68"/>
                                        </p:tgtEl>
                                        <p:attrNameLst>
                                          <p:attrName>stroke.color</p:attrName>
                                        </p:attrNameLst>
                                      </p:cBhvr>
                                      <p:to>
                                        <a:schemeClr val="hlink"/>
                                      </p:to>
                                    </p:animClr>
                                    <p:set>
                                      <p:cBhvr>
                                        <p:cTn id="17" dur="500" fill="hold"/>
                                        <p:tgtEl>
                                          <p:spTgt spid="68"/>
                                        </p:tgtEl>
                                        <p:attrNameLst>
                                          <p:attrName>stroke.on</p:attrName>
                                        </p:attrNameLst>
                                      </p:cBhvr>
                                      <p:to>
                                        <p:strVal val="true"/>
                                      </p:to>
                                    </p:set>
                                  </p:childTnLst>
                                </p:cTn>
                              </p:par>
                              <p:par>
                                <p:cTn id="18" presetID="7" presetClass="emph" presetSubtype="2" fill="hold" nodeType="withEffect">
                                  <p:stCondLst>
                                    <p:cond delay="1500"/>
                                  </p:stCondLst>
                                  <p:childTnLst>
                                    <p:animClr clrSpc="rgb" dir="cw">
                                      <p:cBhvr>
                                        <p:cTn id="19" dur="500" fill="hold"/>
                                        <p:tgtEl>
                                          <p:spTgt spid="72"/>
                                        </p:tgtEl>
                                        <p:attrNameLst>
                                          <p:attrName>stroke.color</p:attrName>
                                        </p:attrNameLst>
                                      </p:cBhvr>
                                      <p:to>
                                        <a:schemeClr val="hlink"/>
                                      </p:to>
                                    </p:animClr>
                                    <p:set>
                                      <p:cBhvr>
                                        <p:cTn id="20" dur="500" fill="hold"/>
                                        <p:tgtEl>
                                          <p:spTgt spid="72"/>
                                        </p:tgtEl>
                                        <p:attrNameLst>
                                          <p:attrName>stroke.on</p:attrName>
                                        </p:attrNameLst>
                                      </p:cBhvr>
                                      <p:to>
                                        <p:strVal val="true"/>
                                      </p:to>
                                    </p:set>
                                  </p:childTnLst>
                                </p:cTn>
                              </p:par>
                              <p:par>
                                <p:cTn id="21" presetID="7" presetClass="emph" presetSubtype="2" fill="hold" nodeType="withEffect">
                                  <p:stCondLst>
                                    <p:cond delay="1000"/>
                                  </p:stCondLst>
                                  <p:childTnLst>
                                    <p:animClr clrSpc="rgb" dir="cw">
                                      <p:cBhvr>
                                        <p:cTn id="22" dur="500" fill="hold"/>
                                        <p:tgtEl>
                                          <p:spTgt spid="75"/>
                                        </p:tgtEl>
                                        <p:attrNameLst>
                                          <p:attrName>stroke.color</p:attrName>
                                        </p:attrNameLst>
                                      </p:cBhvr>
                                      <p:to>
                                        <a:schemeClr val="hlink"/>
                                      </p:to>
                                    </p:animClr>
                                    <p:set>
                                      <p:cBhvr>
                                        <p:cTn id="23" dur="500" fill="hold"/>
                                        <p:tgtEl>
                                          <p:spTgt spid="75"/>
                                        </p:tgtEl>
                                        <p:attrNameLst>
                                          <p:attrName>stroke.on</p:attrName>
                                        </p:attrNameLst>
                                      </p:cBhvr>
                                      <p:to>
                                        <p:strVal val="true"/>
                                      </p:to>
                                    </p:set>
                                  </p:childTnLst>
                                </p:cTn>
                              </p:par>
                              <p:par>
                                <p:cTn id="24" presetID="7" presetClass="emph" presetSubtype="2" fill="hold" nodeType="withEffect">
                                  <p:stCondLst>
                                    <p:cond delay="1500"/>
                                  </p:stCondLst>
                                  <p:childTnLst>
                                    <p:animClr clrSpc="rgb" dir="cw">
                                      <p:cBhvr>
                                        <p:cTn id="25" dur="500" fill="hold"/>
                                        <p:tgtEl>
                                          <p:spTgt spid="127"/>
                                        </p:tgtEl>
                                        <p:attrNameLst>
                                          <p:attrName>stroke.color</p:attrName>
                                        </p:attrNameLst>
                                      </p:cBhvr>
                                      <p:to>
                                        <a:schemeClr val="hlink"/>
                                      </p:to>
                                    </p:animClr>
                                    <p:set>
                                      <p:cBhvr>
                                        <p:cTn id="26" dur="500" fill="hold"/>
                                        <p:tgtEl>
                                          <p:spTgt spid="127"/>
                                        </p:tgtEl>
                                        <p:attrNameLst>
                                          <p:attrName>stroke.on</p:attrName>
                                        </p:attrNameLst>
                                      </p:cBhvr>
                                      <p:to>
                                        <p:strVal val="true"/>
                                      </p:to>
                                    </p:set>
                                  </p:childTnLst>
                                </p:cTn>
                              </p:par>
                              <p:par>
                                <p:cTn id="27" presetID="7" presetClass="emph" presetSubtype="2" fill="hold" nodeType="withEffect">
                                  <p:stCondLst>
                                    <p:cond delay="1000"/>
                                  </p:stCondLst>
                                  <p:childTnLst>
                                    <p:animClr clrSpc="rgb" dir="cw">
                                      <p:cBhvr>
                                        <p:cTn id="28" dur="500" fill="hold"/>
                                        <p:tgtEl>
                                          <p:spTgt spid="130"/>
                                        </p:tgtEl>
                                        <p:attrNameLst>
                                          <p:attrName>stroke.color</p:attrName>
                                        </p:attrNameLst>
                                      </p:cBhvr>
                                      <p:to>
                                        <a:schemeClr val="hlink"/>
                                      </p:to>
                                    </p:animClr>
                                    <p:set>
                                      <p:cBhvr>
                                        <p:cTn id="29" dur="500" fill="hold"/>
                                        <p:tgtEl>
                                          <p:spTgt spid="130"/>
                                        </p:tgtEl>
                                        <p:attrNameLst>
                                          <p:attrName>stroke.on</p:attrName>
                                        </p:attrNameLst>
                                      </p:cBhvr>
                                      <p:to>
                                        <p:strVal val="true"/>
                                      </p:to>
                                    </p:set>
                                  </p:childTnLst>
                                </p:cTn>
                              </p:par>
                              <p:par>
                                <p:cTn id="30" presetID="7" presetClass="emph" presetSubtype="2" fill="hold" nodeType="withEffect">
                                  <p:stCondLst>
                                    <p:cond delay="500"/>
                                  </p:stCondLst>
                                  <p:childTnLst>
                                    <p:animClr clrSpc="rgb" dir="cw">
                                      <p:cBhvr>
                                        <p:cTn id="31" dur="500" fill="hold"/>
                                        <p:tgtEl>
                                          <p:spTgt spid="133"/>
                                        </p:tgtEl>
                                        <p:attrNameLst>
                                          <p:attrName>stroke.color</p:attrName>
                                        </p:attrNameLst>
                                      </p:cBhvr>
                                      <p:to>
                                        <a:schemeClr val="hlink"/>
                                      </p:to>
                                    </p:animClr>
                                    <p:set>
                                      <p:cBhvr>
                                        <p:cTn id="32" dur="500" fill="hold"/>
                                        <p:tgtEl>
                                          <p:spTgt spid="133"/>
                                        </p:tgtEl>
                                        <p:attrNameLst>
                                          <p:attrName>stroke.on</p:attrName>
                                        </p:attrNameLst>
                                      </p:cBhvr>
                                      <p:to>
                                        <p:strVal val="true"/>
                                      </p:to>
                                    </p:set>
                                  </p:childTnLst>
                                </p:cTn>
                              </p:par>
                              <p:par>
                                <p:cTn id="33" presetID="7" presetClass="emph" presetSubtype="2" fill="hold" nodeType="withEffect">
                                  <p:stCondLst>
                                    <p:cond delay="500"/>
                                  </p:stCondLst>
                                  <p:childTnLst>
                                    <p:animClr clrSpc="rgb" dir="cw">
                                      <p:cBhvr>
                                        <p:cTn id="34" dur="500" fill="hold"/>
                                        <p:tgtEl>
                                          <p:spTgt spid="136"/>
                                        </p:tgtEl>
                                        <p:attrNameLst>
                                          <p:attrName>stroke.color</p:attrName>
                                        </p:attrNameLst>
                                      </p:cBhvr>
                                      <p:to>
                                        <a:schemeClr val="hlink"/>
                                      </p:to>
                                    </p:animClr>
                                    <p:set>
                                      <p:cBhvr>
                                        <p:cTn id="35" dur="500" fill="hold"/>
                                        <p:tgtEl>
                                          <p:spTgt spid="136"/>
                                        </p:tgtEl>
                                        <p:attrNameLst>
                                          <p:attrName>stroke.on</p:attrName>
                                        </p:attrNameLst>
                                      </p:cBhvr>
                                      <p:to>
                                        <p:strVal val="true"/>
                                      </p:to>
                                    </p:set>
                                  </p:childTnLst>
                                </p:cTn>
                              </p:par>
                              <p:par>
                                <p:cTn id="36" presetID="7" presetClass="emph" presetSubtype="2" fill="hold" nodeType="withEffect">
                                  <p:stCondLst>
                                    <p:cond delay="500"/>
                                  </p:stCondLst>
                                  <p:childTnLst>
                                    <p:animClr clrSpc="rgb" dir="cw">
                                      <p:cBhvr>
                                        <p:cTn id="37" dur="500" fill="hold"/>
                                        <p:tgtEl>
                                          <p:spTgt spid="139"/>
                                        </p:tgtEl>
                                        <p:attrNameLst>
                                          <p:attrName>stroke.color</p:attrName>
                                        </p:attrNameLst>
                                      </p:cBhvr>
                                      <p:to>
                                        <a:schemeClr val="hlink"/>
                                      </p:to>
                                    </p:animClr>
                                    <p:set>
                                      <p:cBhvr>
                                        <p:cTn id="38" dur="500" fill="hold"/>
                                        <p:tgtEl>
                                          <p:spTgt spid="139"/>
                                        </p:tgtEl>
                                        <p:attrNameLst>
                                          <p:attrName>stroke.on</p:attrName>
                                        </p:attrNameLst>
                                      </p:cBhvr>
                                      <p:to>
                                        <p:strVal val="true"/>
                                      </p:to>
                                    </p:set>
                                  </p:childTnLst>
                                </p:cTn>
                              </p:par>
                              <p:par>
                                <p:cTn id="39" presetID="7" presetClass="emph" presetSubtype="2" fill="hold" nodeType="withEffect">
                                  <p:stCondLst>
                                    <p:cond delay="500"/>
                                  </p:stCondLst>
                                  <p:childTnLst>
                                    <p:animClr clrSpc="rgb" dir="cw">
                                      <p:cBhvr>
                                        <p:cTn id="40" dur="500" fill="hold"/>
                                        <p:tgtEl>
                                          <p:spTgt spid="142"/>
                                        </p:tgtEl>
                                        <p:attrNameLst>
                                          <p:attrName>stroke.color</p:attrName>
                                        </p:attrNameLst>
                                      </p:cBhvr>
                                      <p:to>
                                        <a:schemeClr val="hlink"/>
                                      </p:to>
                                    </p:animClr>
                                    <p:set>
                                      <p:cBhvr>
                                        <p:cTn id="41" dur="500" fill="hold"/>
                                        <p:tgtEl>
                                          <p:spTgt spid="142"/>
                                        </p:tgtEl>
                                        <p:attrNameLst>
                                          <p:attrName>stroke.on</p:attrName>
                                        </p:attrNameLst>
                                      </p:cBhvr>
                                      <p:to>
                                        <p:strVal val="true"/>
                                      </p:to>
                                    </p:set>
                                  </p:childTnLst>
                                </p:cTn>
                              </p:par>
                              <p:par>
                                <p:cTn id="42" presetID="7" presetClass="emph" presetSubtype="2" fill="hold" nodeType="withEffect">
                                  <p:stCondLst>
                                    <p:cond delay="500"/>
                                  </p:stCondLst>
                                  <p:childTnLst>
                                    <p:animClr clrSpc="rgb" dir="cw">
                                      <p:cBhvr>
                                        <p:cTn id="43" dur="500" fill="hold"/>
                                        <p:tgtEl>
                                          <p:spTgt spid="145"/>
                                        </p:tgtEl>
                                        <p:attrNameLst>
                                          <p:attrName>stroke.color</p:attrName>
                                        </p:attrNameLst>
                                      </p:cBhvr>
                                      <p:to>
                                        <a:schemeClr val="hlink"/>
                                      </p:to>
                                    </p:animClr>
                                    <p:set>
                                      <p:cBhvr>
                                        <p:cTn id="44" dur="500" fill="hold"/>
                                        <p:tgtEl>
                                          <p:spTgt spid="145"/>
                                        </p:tgtEl>
                                        <p:attrNameLst>
                                          <p:attrName>stroke.on</p:attrName>
                                        </p:attrNameLst>
                                      </p:cBhvr>
                                      <p:to>
                                        <p:strVal val="true"/>
                                      </p:to>
                                    </p:set>
                                  </p:childTnLst>
                                </p:cTn>
                              </p:par>
                              <p:par>
                                <p:cTn id="45" presetID="7" presetClass="emph" presetSubtype="2" fill="hold" nodeType="withEffect">
                                  <p:stCondLst>
                                    <p:cond delay="500"/>
                                  </p:stCondLst>
                                  <p:childTnLst>
                                    <p:animClr clrSpc="rgb" dir="cw">
                                      <p:cBhvr>
                                        <p:cTn id="46" dur="500" fill="hold"/>
                                        <p:tgtEl>
                                          <p:spTgt spid="148"/>
                                        </p:tgtEl>
                                        <p:attrNameLst>
                                          <p:attrName>stroke.color</p:attrName>
                                        </p:attrNameLst>
                                      </p:cBhvr>
                                      <p:to>
                                        <a:schemeClr val="hlink"/>
                                      </p:to>
                                    </p:animClr>
                                    <p:set>
                                      <p:cBhvr>
                                        <p:cTn id="47" dur="500" fill="hold"/>
                                        <p:tgtEl>
                                          <p:spTgt spid="148"/>
                                        </p:tgtEl>
                                        <p:attrNameLst>
                                          <p:attrName>stroke.on</p:attrName>
                                        </p:attrNameLst>
                                      </p:cBhvr>
                                      <p:to>
                                        <p:strVal val="true"/>
                                      </p:to>
                                    </p:set>
                                  </p:childTnLst>
                                </p:cTn>
                              </p:par>
                              <p:par>
                                <p:cTn id="48" presetID="7" presetClass="emph" presetSubtype="2" fill="hold" nodeType="withEffect">
                                  <p:stCondLst>
                                    <p:cond delay="500"/>
                                  </p:stCondLst>
                                  <p:childTnLst>
                                    <p:animClr clrSpc="rgb" dir="cw">
                                      <p:cBhvr>
                                        <p:cTn id="49" dur="500" fill="hold"/>
                                        <p:tgtEl>
                                          <p:spTgt spid="151"/>
                                        </p:tgtEl>
                                        <p:attrNameLst>
                                          <p:attrName>stroke.color</p:attrName>
                                        </p:attrNameLst>
                                      </p:cBhvr>
                                      <p:to>
                                        <a:schemeClr val="hlink"/>
                                      </p:to>
                                    </p:animClr>
                                    <p:set>
                                      <p:cBhvr>
                                        <p:cTn id="50" dur="500" fill="hold"/>
                                        <p:tgtEl>
                                          <p:spTgt spid="151"/>
                                        </p:tgtEl>
                                        <p:attrNameLst>
                                          <p:attrName>stroke.on</p:attrName>
                                        </p:attrNameLst>
                                      </p:cBhvr>
                                      <p:to>
                                        <p:strVal val="true"/>
                                      </p:to>
                                    </p:set>
                                  </p:childTnLst>
                                </p:cTn>
                              </p:par>
                              <p:par>
                                <p:cTn id="51" presetID="7" presetClass="emph" presetSubtype="2" fill="hold" nodeType="withEffect">
                                  <p:stCondLst>
                                    <p:cond delay="500"/>
                                  </p:stCondLst>
                                  <p:childTnLst>
                                    <p:animClr clrSpc="rgb" dir="cw">
                                      <p:cBhvr>
                                        <p:cTn id="52" dur="500" fill="hold"/>
                                        <p:tgtEl>
                                          <p:spTgt spid="154"/>
                                        </p:tgtEl>
                                        <p:attrNameLst>
                                          <p:attrName>stroke.color</p:attrName>
                                        </p:attrNameLst>
                                      </p:cBhvr>
                                      <p:to>
                                        <a:schemeClr val="hlink"/>
                                      </p:to>
                                    </p:animClr>
                                    <p:set>
                                      <p:cBhvr>
                                        <p:cTn id="53" dur="500" fill="hold"/>
                                        <p:tgtEl>
                                          <p:spTgt spid="154"/>
                                        </p:tgtEl>
                                        <p:attrNameLst>
                                          <p:attrName>stroke.on</p:attrName>
                                        </p:attrNameLst>
                                      </p:cBhvr>
                                      <p:to>
                                        <p:strVal val="true"/>
                                      </p:to>
                                    </p:set>
                                  </p:childTnLst>
                                </p:cTn>
                              </p:par>
                              <p:par>
                                <p:cTn id="54" presetID="7" presetClass="emph" presetSubtype="2" fill="hold" nodeType="withEffect">
                                  <p:stCondLst>
                                    <p:cond delay="500"/>
                                  </p:stCondLst>
                                  <p:childTnLst>
                                    <p:animClr clrSpc="rgb" dir="cw">
                                      <p:cBhvr>
                                        <p:cTn id="55" dur="500" fill="hold"/>
                                        <p:tgtEl>
                                          <p:spTgt spid="157"/>
                                        </p:tgtEl>
                                        <p:attrNameLst>
                                          <p:attrName>stroke.color</p:attrName>
                                        </p:attrNameLst>
                                      </p:cBhvr>
                                      <p:to>
                                        <a:schemeClr val="hlink"/>
                                      </p:to>
                                    </p:animClr>
                                    <p:set>
                                      <p:cBhvr>
                                        <p:cTn id="56" dur="500" fill="hold"/>
                                        <p:tgtEl>
                                          <p:spTgt spid="157"/>
                                        </p:tgtEl>
                                        <p:attrNameLst>
                                          <p:attrName>stroke.on</p:attrName>
                                        </p:attrNameLst>
                                      </p:cBhvr>
                                      <p:to>
                                        <p:strVal val="true"/>
                                      </p:to>
                                    </p:set>
                                  </p:childTnLst>
                                </p:cTn>
                              </p:par>
                              <p:par>
                                <p:cTn id="57" presetID="7" presetClass="emph" presetSubtype="2" fill="hold" nodeType="withEffect">
                                  <p:stCondLst>
                                    <p:cond delay="500"/>
                                  </p:stCondLst>
                                  <p:childTnLst>
                                    <p:animClr clrSpc="rgb" dir="cw">
                                      <p:cBhvr>
                                        <p:cTn id="58" dur="500" fill="hold"/>
                                        <p:tgtEl>
                                          <p:spTgt spid="160"/>
                                        </p:tgtEl>
                                        <p:attrNameLst>
                                          <p:attrName>stroke.color</p:attrName>
                                        </p:attrNameLst>
                                      </p:cBhvr>
                                      <p:to>
                                        <a:schemeClr val="hlink"/>
                                      </p:to>
                                    </p:animClr>
                                    <p:set>
                                      <p:cBhvr>
                                        <p:cTn id="59" dur="500" fill="hold"/>
                                        <p:tgtEl>
                                          <p:spTgt spid="160"/>
                                        </p:tgtEl>
                                        <p:attrNameLst>
                                          <p:attrName>stroke.on</p:attrName>
                                        </p:attrNameLst>
                                      </p:cBhvr>
                                      <p:to>
                                        <p:strVal val="true"/>
                                      </p:to>
                                    </p:set>
                                  </p:childTnLst>
                                </p:cTn>
                              </p:par>
                              <p:par>
                                <p:cTn id="60" presetID="7" presetClass="emph" presetSubtype="2" fill="hold" nodeType="withEffect">
                                  <p:stCondLst>
                                    <p:cond delay="2500"/>
                                  </p:stCondLst>
                                  <p:childTnLst>
                                    <p:animClr clrSpc="rgb" dir="cw">
                                      <p:cBhvr>
                                        <p:cTn id="61" dur="500" fill="hold"/>
                                        <p:tgtEl>
                                          <p:spTgt spid="163"/>
                                        </p:tgtEl>
                                        <p:attrNameLst>
                                          <p:attrName>stroke.color</p:attrName>
                                        </p:attrNameLst>
                                      </p:cBhvr>
                                      <p:to>
                                        <a:schemeClr val="hlink"/>
                                      </p:to>
                                    </p:animClr>
                                    <p:set>
                                      <p:cBhvr>
                                        <p:cTn id="62" dur="500" fill="hold"/>
                                        <p:tgtEl>
                                          <p:spTgt spid="163"/>
                                        </p:tgtEl>
                                        <p:attrNameLst>
                                          <p:attrName>stroke.on</p:attrName>
                                        </p:attrNameLst>
                                      </p:cBhvr>
                                      <p:to>
                                        <p:strVal val="true"/>
                                      </p:to>
                                    </p:set>
                                  </p:childTnLst>
                                </p:cTn>
                              </p:par>
                              <p:par>
                                <p:cTn id="63" presetID="7" presetClass="emph" presetSubtype="2" fill="hold" nodeType="withEffect">
                                  <p:stCondLst>
                                    <p:cond delay="2500"/>
                                  </p:stCondLst>
                                  <p:childTnLst>
                                    <p:animClr clrSpc="rgb" dir="cw">
                                      <p:cBhvr>
                                        <p:cTn id="64" dur="500" fill="hold"/>
                                        <p:tgtEl>
                                          <p:spTgt spid="166"/>
                                        </p:tgtEl>
                                        <p:attrNameLst>
                                          <p:attrName>stroke.color</p:attrName>
                                        </p:attrNameLst>
                                      </p:cBhvr>
                                      <p:to>
                                        <a:schemeClr val="hlink"/>
                                      </p:to>
                                    </p:animClr>
                                    <p:set>
                                      <p:cBhvr>
                                        <p:cTn id="65" dur="500" fill="hold"/>
                                        <p:tgtEl>
                                          <p:spTgt spid="16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a:cs typeface="Calibri"/>
              </a:rPr>
              <a:t>OUr PARTNERS – A STRONG NETWORK!</a:t>
            </a:r>
            <a:r>
              <a:rPr lang="de-DE" dirty="0">
                <a:solidFill>
                  <a:schemeClr val="tx2"/>
                </a:solidFill>
              </a:rPr>
              <a:t/>
            </a:r>
            <a:br>
              <a:rPr lang="de-DE" dirty="0">
                <a:solidFill>
                  <a:schemeClr val="tx2"/>
                </a:solidFill>
              </a:rPr>
            </a:br>
            <a:endParaRPr lang="de-DE" dirty="0">
              <a:solidFill>
                <a:schemeClr val="tx2"/>
              </a:solidFill>
              <a:latin typeface="Calibri"/>
              <a:cs typeface="Calibri"/>
            </a:endParaRPr>
          </a:p>
        </p:txBody>
      </p:sp>
      <p:sp>
        <p:nvSpPr>
          <p:cNvPr id="3" name="Datumsplatzhalter 2"/>
          <p:cNvSpPr>
            <a:spLocks noGrp="1"/>
          </p:cNvSpPr>
          <p:nvPr>
            <p:ph type="dt" sz="half" idx="22"/>
          </p:nvPr>
        </p:nvSpPr>
        <p:spPr/>
        <p:txBody>
          <a:bodyPr/>
          <a:lstStyle/>
          <a:p>
            <a:fld id="{1794303C-974E-4C9A-AC08-4C0AE55533FC}" type="datetime1">
              <a:rPr lang="de-DE" smtClean="0"/>
              <a:t>27.04.2022</a:t>
            </a:fld>
            <a:endParaRPr lang="hr-HR" dirty="0"/>
          </a:p>
        </p:txBody>
      </p:sp>
      <p:sp>
        <p:nvSpPr>
          <p:cNvPr id="4" name="Fußzeilenplatzhalter 3"/>
          <p:cNvSpPr>
            <a:spLocks noGrp="1"/>
          </p:cNvSpPr>
          <p:nvPr>
            <p:ph type="ftr" sz="quarter" idx="23"/>
          </p:nvPr>
        </p:nvSpPr>
        <p:spPr/>
        <p:txBody>
          <a:bodyPr/>
          <a:lstStyle/>
          <a:p>
            <a:r>
              <a:rPr lang="en-GB" smtClean="0"/>
              <a:t>Presentation Exchange Programs Esslingen University, International Office</a:t>
            </a:r>
            <a:endParaRPr lang="de-DE" dirty="0"/>
          </a:p>
        </p:txBody>
      </p:sp>
      <p:sp>
        <p:nvSpPr>
          <p:cNvPr id="5" name="Foliennummernplatzhalter 4"/>
          <p:cNvSpPr>
            <a:spLocks noGrp="1"/>
          </p:cNvSpPr>
          <p:nvPr>
            <p:ph type="sldNum" sz="quarter" idx="24"/>
          </p:nvPr>
        </p:nvSpPr>
        <p:spPr/>
        <p:txBody>
          <a:bodyPr/>
          <a:lstStyle/>
          <a:p>
            <a:fld id="{1E6235D0-FF99-C045-995D-75C61122D1C1}" type="slidenum">
              <a:rPr lang="de-DE" smtClean="0"/>
              <a:pPr/>
              <a:t>6</a:t>
            </a:fld>
            <a:endParaRPr lang="de-DE" dirty="0"/>
          </a:p>
        </p:txBody>
      </p:sp>
      <p:grpSp>
        <p:nvGrpSpPr>
          <p:cNvPr id="23" name="Gruppierung 22"/>
          <p:cNvGrpSpPr/>
          <p:nvPr/>
        </p:nvGrpSpPr>
        <p:grpSpPr>
          <a:xfrm>
            <a:off x="1475656" y="1298919"/>
            <a:ext cx="6214573" cy="2996564"/>
            <a:chOff x="443538" y="1731892"/>
            <a:chExt cx="8286098" cy="3995418"/>
          </a:xfrm>
        </p:grpSpPr>
        <p:grpSp>
          <p:nvGrpSpPr>
            <p:cNvPr id="15" name="Gruppierung 14"/>
            <p:cNvGrpSpPr/>
            <p:nvPr/>
          </p:nvGrpSpPr>
          <p:grpSpPr>
            <a:xfrm>
              <a:off x="443538" y="2081956"/>
              <a:ext cx="8286098" cy="3645354"/>
              <a:chOff x="443538" y="2081956"/>
              <a:chExt cx="8286098" cy="3645354"/>
            </a:xfrm>
          </p:grpSpPr>
          <p:graphicFrame>
            <p:nvGraphicFramePr>
              <p:cNvPr id="12" name="Object 6"/>
              <p:cNvGraphicFramePr>
                <a:graphicFrameLocks noChangeAspect="1"/>
              </p:cNvGraphicFramePr>
              <p:nvPr/>
            </p:nvGraphicFramePr>
            <p:xfrm>
              <a:off x="7253723" y="3982344"/>
              <a:ext cx="647005" cy="913273"/>
            </p:xfrm>
            <a:graphic>
              <a:graphicData uri="http://schemas.openxmlformats.org/presentationml/2006/ole">
                <mc:AlternateContent xmlns:mc="http://schemas.openxmlformats.org/markup-compatibility/2006">
                  <mc:Choice xmlns:v="urn:schemas-microsoft-com:vml" Requires="v">
                    <p:oleObj spid="_x0000_s1097" name="Dokument" r:id="rId3" imgW="826008" imgH="1165860" progId="">
                      <p:embed/>
                    </p:oleObj>
                  </mc:Choice>
                  <mc:Fallback>
                    <p:oleObj name="Dokument" r:id="rId3" imgW="826008" imgH="1165860" progId="">
                      <p:embed/>
                      <p:pic>
                        <p:nvPicPr>
                          <p:cNvPr id="1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723" y="3982344"/>
                            <a:ext cx="647005" cy="9132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 name="Picture 19" descr="Logo_Klinikum_Stuttgar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2102" y="4204420"/>
                <a:ext cx="1439999" cy="46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 8" descr="Mahle.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610177" y="4230937"/>
                <a:ext cx="1547999" cy="416087"/>
              </a:xfrm>
              <a:prstGeom prst="rect">
                <a:avLst/>
              </a:prstGeom>
            </p:spPr>
          </p:pic>
          <p:grpSp>
            <p:nvGrpSpPr>
              <p:cNvPr id="6" name="Gruppierung 5"/>
              <p:cNvGrpSpPr/>
              <p:nvPr/>
            </p:nvGrpSpPr>
            <p:grpSpPr>
              <a:xfrm>
                <a:off x="443538" y="5275725"/>
                <a:ext cx="7924399" cy="451585"/>
                <a:chOff x="435071" y="5174121"/>
                <a:chExt cx="7924399" cy="451585"/>
              </a:xfrm>
            </p:grpSpPr>
            <p:pic>
              <p:nvPicPr>
                <p:cNvPr id="14" name="Bild 13" descr="logo_4c_quer.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3470" y="5193428"/>
                  <a:ext cx="1476000" cy="432278"/>
                </a:xfrm>
                <a:prstGeom prst="rect">
                  <a:avLst/>
                </a:prstGeom>
              </p:spPr>
            </p:pic>
            <p:pic>
              <p:nvPicPr>
                <p:cNvPr id="16" name="Bild 15" descr="UT_WBMW_Rot_RGB_01.jpe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40872" y="5221301"/>
                  <a:ext cx="1475997" cy="379013"/>
                </a:xfrm>
                <a:prstGeom prst="rect">
                  <a:avLst/>
                </a:prstGeom>
              </p:spPr>
            </p:pic>
            <p:pic>
              <p:nvPicPr>
                <p:cNvPr id="18" name="Bild 17" descr="unistuttgart_logo_deutsch.jpe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99003" y="5174121"/>
                  <a:ext cx="1583997" cy="337858"/>
                </a:xfrm>
                <a:prstGeom prst="rect">
                  <a:avLst/>
                </a:prstGeom>
              </p:spPr>
            </p:pic>
            <p:pic>
              <p:nvPicPr>
                <p:cNvPr id="28" name="Picture 693" descr="Klinikum Esslingen"/>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35071" y="5256014"/>
                  <a:ext cx="1645905" cy="261342"/>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1"/>
              <p:cNvPicPr>
                <a:picLocks noChangeAspect="1" noChangeArrowheads="1"/>
              </p:cNvPicPr>
              <p:nvPr/>
            </p:nvPicPr>
            <p:blipFill>
              <a:blip r:embed="rId11" cstate="screen">
                <a:extLst>
                  <a:ext uri="{28A0092B-C50C-407E-A947-70E740481C1C}">
                    <a14:useLocalDpi xmlns:a14="http://schemas.microsoft.com/office/drawing/2010/main"/>
                  </a:ext>
                </a:extLst>
              </a:blip>
              <a:stretch>
                <a:fillRect/>
              </a:stretch>
            </p:blipFill>
            <p:spPr bwMode="auto">
              <a:xfrm>
                <a:off x="4715936" y="2102576"/>
                <a:ext cx="1622513" cy="23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1" name="Picture 693" descr="W:\projekt-Oeffentlichkeitsarbeit\Öffentlichkeitsarbeit\PublikationenPrint\0_Neues CD_Reinzeichnungen und Indesign\PowerPoint\Freigabe-Unternehmen\Logo-Balluff\Logo Balluff ab 1. Juli 2016\BALLUFF_logo_RZ_fin.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870896" y="2128328"/>
                <a:ext cx="1511999" cy="193137"/>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www.diakonie-wuerttemberg.de/fileadmin/Medien/Fotos/L_Diakonie_Wuerttemberg-Druckfaehig.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72101" y="2081956"/>
                <a:ext cx="1440000" cy="48867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pierung 10"/>
              <p:cNvGrpSpPr/>
              <p:nvPr/>
            </p:nvGrpSpPr>
            <p:grpSpPr>
              <a:xfrm>
                <a:off x="470814" y="2832590"/>
                <a:ext cx="8258822" cy="877714"/>
                <a:chOff x="470814" y="2832590"/>
                <a:chExt cx="8258822" cy="877714"/>
              </a:xfrm>
            </p:grpSpPr>
            <p:pic>
              <p:nvPicPr>
                <p:cNvPr id="17" name="Picture 15" descr="porschelogo"/>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4778244" y="2915879"/>
                  <a:ext cx="1500863" cy="79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8" name="Picture 680" descr="W:\projekt-Oeffentlichkeitsarbeit\Öffentlichkeitsarbeit\PublikationenPrint\0_Neues CD_Reinzeichnungen und Indesign\PowerPoint\Freigabe-Unternehmen\Logo Festo\Logo100rgb.jp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678117" y="3170427"/>
                  <a:ext cx="1440000" cy="262037"/>
                </a:xfrm>
                <a:prstGeom prst="rect">
                  <a:avLst/>
                </a:prstGeom>
                <a:noFill/>
                <a:extLst>
                  <a:ext uri="{909E8E84-426E-40DD-AFC4-6F175D3DCCD1}">
                    <a14:hiddenFill xmlns:a14="http://schemas.microsoft.com/office/drawing/2010/main">
                      <a:solidFill>
                        <a:srgbClr val="FFFFFF"/>
                      </a:solidFill>
                    </a14:hiddenFill>
                  </a:ext>
                </a:extLst>
              </p:spPr>
            </p:pic>
            <p:pic>
              <p:nvPicPr>
                <p:cNvPr id="2758" name="Picture 710" descr="W:\projekt-Oeffentlichkeitsarbeit\Öffentlichkeitsarbeit\PublikationenPrint\0_Neues CD_Reinzeichnungen und Indesign\PowerPoint\Freigabe-Unternehmen\Logo-Schuler\SCHULER_Andritz_RGB.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569636" y="2832590"/>
                  <a:ext cx="2160000" cy="877714"/>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W:\projekt-Oeffentlichkeitsarbeit\Öffentlichkeitsarbeit\PublikationenPrint\0_Neues CD_Reinzeichnungen und Indesign\PowerPoint\Logos\Caritas\Logo_CVS_CMYK_300dpi_small.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70814" y="2969425"/>
                  <a:ext cx="1440000" cy="61780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0" name="Bild 19" descr="01_Bosch_SL-de_4C_L-[Konvertiert].jp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555773" y="1731892"/>
              <a:ext cx="1960812" cy="978679"/>
            </a:xfrm>
            <a:prstGeom prst="rect">
              <a:avLst/>
            </a:prstGeom>
          </p:spPr>
        </p:pic>
      </p:grpSp>
      <p:sp>
        <p:nvSpPr>
          <p:cNvPr id="10" name="Textfeld 9"/>
          <p:cNvSpPr txBox="1"/>
          <p:nvPr/>
        </p:nvSpPr>
        <p:spPr>
          <a:xfrm>
            <a:off x="6483350" y="4552950"/>
            <a:ext cx="685800" cy="685800"/>
          </a:xfrm>
          <a:prstGeom prst="rect">
            <a:avLst/>
          </a:prstGeom>
          <a:noFill/>
        </p:spPr>
        <p:txBody>
          <a:bodyPr vert="horz" wrap="none" lIns="0" tIns="35100" rIns="68580" bIns="34290" rtlCol="0" anchor="t">
            <a:noAutofit/>
          </a:bodyPr>
          <a:lstStyle/>
          <a:p>
            <a:pPr>
              <a:lnSpc>
                <a:spcPts val="750"/>
              </a:lnSpc>
            </a:pPr>
            <a:endParaRPr lang="de-DE" sz="1500" dirty="0"/>
          </a:p>
        </p:txBody>
      </p:sp>
      <p:pic>
        <p:nvPicPr>
          <p:cNvPr id="29" name="Bild 18"/>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4572000" y="3134255"/>
            <a:ext cx="1498229" cy="394272"/>
          </a:xfrm>
          <a:prstGeom prst="rect">
            <a:avLst/>
          </a:prstGeom>
        </p:spPr>
      </p:pic>
    </p:spTree>
    <p:extLst>
      <p:ext uri="{BB962C8B-B14F-4D97-AF65-F5344CB8AC3E}">
        <p14:creationId xmlns:p14="http://schemas.microsoft.com/office/powerpoint/2010/main" val="7673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d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4979" y="1596519"/>
            <a:ext cx="6664656" cy="2893067"/>
          </a:xfrm>
          <a:prstGeom prst="rect">
            <a:avLst/>
          </a:prstGeom>
        </p:spPr>
      </p:pic>
      <p:sp>
        <p:nvSpPr>
          <p:cNvPr id="16" name="Titel 6"/>
          <p:cNvSpPr>
            <a:spLocks noGrp="1"/>
          </p:cNvSpPr>
          <p:nvPr>
            <p:ph type="title"/>
          </p:nvPr>
        </p:nvSpPr>
        <p:spPr>
          <a:xfrm>
            <a:off x="457200" y="343562"/>
            <a:ext cx="6781800" cy="313350"/>
          </a:xfrm>
        </p:spPr>
        <p:txBody>
          <a:bodyPr/>
          <a:lstStyle/>
          <a:p>
            <a:r>
              <a:rPr lang="en-GB" dirty="0" smtClean="0"/>
              <a:t>Our experience of </a:t>
            </a:r>
            <a:r>
              <a:rPr lang="en-GB" dirty="0"/>
              <a:t>InternationalISM</a:t>
            </a:r>
            <a:endParaRPr lang="de-DE" dirty="0"/>
          </a:p>
        </p:txBody>
      </p:sp>
      <p:sp>
        <p:nvSpPr>
          <p:cNvPr id="3" name="Datumsplatzhalter 2"/>
          <p:cNvSpPr>
            <a:spLocks noGrp="1"/>
          </p:cNvSpPr>
          <p:nvPr>
            <p:ph type="dt" sz="half" idx="22"/>
          </p:nvPr>
        </p:nvSpPr>
        <p:spPr/>
        <p:txBody>
          <a:bodyPr/>
          <a:lstStyle/>
          <a:p>
            <a:fld id="{EBEFCB14-C308-4829-B28D-8F5802426A9F}" type="datetime1">
              <a:rPr lang="de-DE" smtClean="0"/>
              <a:t>27.04.2022</a:t>
            </a:fld>
            <a:endParaRPr lang="hr-HR" dirty="0"/>
          </a:p>
        </p:txBody>
      </p:sp>
      <p:sp>
        <p:nvSpPr>
          <p:cNvPr id="4" name="Fußzeilenplatzhalter 3"/>
          <p:cNvSpPr>
            <a:spLocks noGrp="1"/>
          </p:cNvSpPr>
          <p:nvPr>
            <p:ph type="ftr" sz="quarter" idx="23"/>
          </p:nvPr>
        </p:nvSpPr>
        <p:spPr/>
        <p:txBody>
          <a:bodyPr/>
          <a:lstStyle/>
          <a:p>
            <a:r>
              <a:rPr lang="en-GB" smtClean="0"/>
              <a:t>Presentation Exchange Programs Esslingen University, International Office</a:t>
            </a:r>
            <a:endParaRPr lang="de-DE" dirty="0"/>
          </a:p>
        </p:txBody>
      </p:sp>
      <p:sp>
        <p:nvSpPr>
          <p:cNvPr id="5" name="Foliennummernplatzhalter 4"/>
          <p:cNvSpPr>
            <a:spLocks noGrp="1"/>
          </p:cNvSpPr>
          <p:nvPr>
            <p:ph type="sldNum" sz="quarter" idx="24"/>
          </p:nvPr>
        </p:nvSpPr>
        <p:spPr/>
        <p:txBody>
          <a:bodyPr/>
          <a:lstStyle/>
          <a:p>
            <a:fld id="{1E6235D0-FF99-C045-995D-75C61122D1C1}" type="slidenum">
              <a:rPr lang="de-DE" smtClean="0"/>
              <a:pPr/>
              <a:t>7</a:t>
            </a:fld>
            <a:endParaRPr lang="de-DE" dirty="0"/>
          </a:p>
        </p:txBody>
      </p:sp>
      <p:grpSp>
        <p:nvGrpSpPr>
          <p:cNvPr id="59" name="Gruppierung 58"/>
          <p:cNvGrpSpPr/>
          <p:nvPr/>
        </p:nvGrpSpPr>
        <p:grpSpPr>
          <a:xfrm>
            <a:off x="1898650" y="1059582"/>
            <a:ext cx="4845845" cy="2633597"/>
            <a:chOff x="1007533" y="1252799"/>
            <a:chExt cx="6461126" cy="3511463"/>
          </a:xfrm>
        </p:grpSpPr>
        <p:sp>
          <p:nvSpPr>
            <p:cNvPr id="2" name="Textfeld 1"/>
            <p:cNvSpPr txBox="1"/>
            <p:nvPr/>
          </p:nvSpPr>
          <p:spPr>
            <a:xfrm>
              <a:off x="1007533" y="2438400"/>
              <a:ext cx="914400" cy="914400"/>
            </a:xfrm>
            <a:prstGeom prst="rect">
              <a:avLst/>
            </a:prstGeom>
            <a:noFill/>
          </p:spPr>
          <p:txBody>
            <a:bodyPr vert="horz" wrap="none" lIns="0" tIns="35100" rIns="68580" bIns="34290" rtlCol="0" anchor="t">
              <a:noAutofit/>
            </a:bodyPr>
            <a:lstStyle/>
            <a:p>
              <a:pPr>
                <a:lnSpc>
                  <a:spcPts val="750"/>
                </a:lnSpc>
              </a:pPr>
              <a:endParaRPr lang="de-DE" sz="1500" dirty="0"/>
            </a:p>
          </p:txBody>
        </p:sp>
        <p:grpSp>
          <p:nvGrpSpPr>
            <p:cNvPr id="15" name="Gruppierung 14"/>
            <p:cNvGrpSpPr/>
            <p:nvPr/>
          </p:nvGrpSpPr>
          <p:grpSpPr>
            <a:xfrm>
              <a:off x="1311947" y="1252799"/>
              <a:ext cx="504000" cy="2008454"/>
              <a:chOff x="1166075" y="1707269"/>
              <a:chExt cx="504000" cy="2008454"/>
            </a:xfrm>
          </p:grpSpPr>
          <p:cxnSp>
            <p:nvCxnSpPr>
              <p:cNvPr id="17" name="Gerade Verbindung 16"/>
              <p:cNvCxnSpPr/>
              <p:nvPr/>
            </p:nvCxnSpPr>
            <p:spPr>
              <a:xfrm flipV="1">
                <a:off x="1172481" y="1707269"/>
                <a:ext cx="0" cy="2008454"/>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H="1" flipV="1">
                <a:off x="1166075" y="1707269"/>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54" name="Gruppierung 53"/>
            <p:cNvGrpSpPr/>
            <p:nvPr/>
          </p:nvGrpSpPr>
          <p:grpSpPr>
            <a:xfrm>
              <a:off x="1776070" y="1912599"/>
              <a:ext cx="504000" cy="2326078"/>
              <a:chOff x="1759138" y="1916832"/>
              <a:chExt cx="504000" cy="2326078"/>
            </a:xfrm>
          </p:grpSpPr>
          <p:cxnSp>
            <p:nvCxnSpPr>
              <p:cNvPr id="22" name="Gerade Verbindung 21"/>
              <p:cNvCxnSpPr/>
              <p:nvPr/>
            </p:nvCxnSpPr>
            <p:spPr>
              <a:xfrm flipH="1" flipV="1">
                <a:off x="1759138" y="1916832"/>
                <a:ext cx="6406" cy="2326078"/>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3" name="Gerade Verbindung 22"/>
              <p:cNvCxnSpPr/>
              <p:nvPr/>
            </p:nvCxnSpPr>
            <p:spPr>
              <a:xfrm flipH="1" flipV="1">
                <a:off x="1759138" y="1920197"/>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cxnSp>
          <p:nvCxnSpPr>
            <p:cNvPr id="26" name="Gerade Verbindung 25"/>
            <p:cNvCxnSpPr>
              <a:cxnSpLocks/>
            </p:cNvCxnSpPr>
            <p:nvPr/>
          </p:nvCxnSpPr>
          <p:spPr>
            <a:xfrm flipV="1">
              <a:off x="3883491" y="2545328"/>
              <a:ext cx="0" cy="1267714"/>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a:cxnSpLocks/>
            </p:cNvCxnSpPr>
            <p:nvPr/>
          </p:nvCxnSpPr>
          <p:spPr>
            <a:xfrm flipV="1">
              <a:off x="3461973" y="2545328"/>
              <a:ext cx="0" cy="787661"/>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nvGrpSpPr>
            <p:cNvPr id="34" name="Gruppierung 33"/>
            <p:cNvGrpSpPr/>
            <p:nvPr/>
          </p:nvGrpSpPr>
          <p:grpSpPr>
            <a:xfrm>
              <a:off x="4819529" y="1252799"/>
              <a:ext cx="504000" cy="1960034"/>
              <a:chOff x="668481" y="1670450"/>
              <a:chExt cx="504000" cy="1960034"/>
            </a:xfrm>
          </p:grpSpPr>
          <p:cxnSp>
            <p:nvCxnSpPr>
              <p:cNvPr id="35" name="Gerade Verbindung 34"/>
              <p:cNvCxnSpPr/>
              <p:nvPr/>
            </p:nvCxnSpPr>
            <p:spPr>
              <a:xfrm flipV="1">
                <a:off x="1172481" y="1670451"/>
                <a:ext cx="0" cy="1960033"/>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p:nvCxnSpPr>
            <p:spPr>
              <a:xfrm flipH="1" flipV="1">
                <a:off x="668481" y="1670450"/>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38" name="Gruppierung 37"/>
            <p:cNvGrpSpPr/>
            <p:nvPr/>
          </p:nvGrpSpPr>
          <p:grpSpPr>
            <a:xfrm>
              <a:off x="6610371" y="1252799"/>
              <a:ext cx="504000" cy="3392218"/>
              <a:chOff x="668481" y="323506"/>
              <a:chExt cx="504000" cy="3392218"/>
            </a:xfrm>
          </p:grpSpPr>
          <p:cxnSp>
            <p:nvCxnSpPr>
              <p:cNvPr id="39" name="Gerade Verbindung 38"/>
              <p:cNvCxnSpPr/>
              <p:nvPr/>
            </p:nvCxnSpPr>
            <p:spPr>
              <a:xfrm flipV="1">
                <a:off x="1172481" y="323506"/>
                <a:ext cx="0" cy="3392218"/>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0" name="Gerade Verbindung 39"/>
              <p:cNvCxnSpPr/>
              <p:nvPr/>
            </p:nvCxnSpPr>
            <p:spPr>
              <a:xfrm flipH="1" flipV="1">
                <a:off x="668481" y="323506"/>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cxnSp>
          <p:nvCxnSpPr>
            <p:cNvPr id="43" name="Gerade Verbindung 42"/>
            <p:cNvCxnSpPr/>
            <p:nvPr/>
          </p:nvCxnSpPr>
          <p:spPr>
            <a:xfrm flipH="1" flipV="1">
              <a:off x="2962465" y="2545327"/>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4" name="Gerade Verbindung 43"/>
            <p:cNvCxnSpPr/>
            <p:nvPr/>
          </p:nvCxnSpPr>
          <p:spPr>
            <a:xfrm flipH="1" flipV="1">
              <a:off x="3883491" y="2549560"/>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53" name="Bild 5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9612" y="3174466"/>
              <a:ext cx="6329047" cy="1589796"/>
            </a:xfrm>
            <a:prstGeom prst="rect">
              <a:avLst/>
            </a:prstGeom>
          </p:spPr>
        </p:pic>
      </p:grpSp>
      <p:sp>
        <p:nvSpPr>
          <p:cNvPr id="27" name="Textfeld 69"/>
          <p:cNvSpPr txBox="1">
            <a:spLocks noChangeArrowheads="1"/>
          </p:cNvSpPr>
          <p:nvPr/>
        </p:nvSpPr>
        <p:spPr bwMode="auto">
          <a:xfrm>
            <a:off x="2937988" y="1175013"/>
            <a:ext cx="2940050" cy="777136"/>
          </a:xfrm>
          <a:prstGeom prst="rect">
            <a:avLst/>
          </a:prstGeom>
          <a:solidFill>
            <a:schemeClr val="tx2"/>
          </a:solidFill>
          <a:ln w="127000" cmpd="sng">
            <a:noFill/>
            <a:headEnd/>
            <a:tailEnd/>
          </a:ln>
        </p:spPr>
        <p:style>
          <a:lnRef idx="2">
            <a:schemeClr val="accent6"/>
          </a:lnRef>
          <a:fillRef idx="1">
            <a:schemeClr val="lt1"/>
          </a:fillRef>
          <a:effectRef idx="0">
            <a:schemeClr val="accent6"/>
          </a:effectRef>
          <a:fontRef idx="minor">
            <a:schemeClr val="dk1"/>
          </a:fontRef>
        </p:style>
        <p:txBody>
          <a:bodyPr wrap="square" anchor="ctr" anchorCtr="1">
            <a:spAutoFit/>
          </a:bodyPr>
          <a:lstStyle>
            <a:lvl1pPr>
              <a:defRPr sz="2200">
                <a:solidFill>
                  <a:schemeClr val="tx1"/>
                </a:solidFill>
                <a:latin typeface="Verdana" charset="0"/>
                <a:ea typeface="ヒラギノ角ゴ Pro W3" charset="0"/>
              </a:defRPr>
            </a:lvl1pPr>
            <a:lvl2pPr marL="742950">
              <a:defRPr sz="2000">
                <a:solidFill>
                  <a:schemeClr val="tx1"/>
                </a:solidFill>
                <a:latin typeface="Verdana" charset="0"/>
                <a:ea typeface="ヒラギノ角ゴ Pro W3" charset="0"/>
              </a:defRPr>
            </a:lvl2pPr>
            <a:lvl3pPr marL="1143000">
              <a:defRPr>
                <a:solidFill>
                  <a:schemeClr val="tx1"/>
                </a:solidFill>
                <a:latin typeface="Verdana" charset="0"/>
                <a:ea typeface="ヒラギノ角ゴ Pro W3" charset="0"/>
              </a:defRPr>
            </a:lvl3pPr>
            <a:lvl4pPr marL="1600200">
              <a:defRPr sz="1600">
                <a:solidFill>
                  <a:schemeClr val="tx1"/>
                </a:solidFill>
                <a:latin typeface="Verdana" charset="0"/>
                <a:ea typeface="ヒラギノ角ゴ Pro W3" charset="0"/>
              </a:defRPr>
            </a:lvl4pPr>
            <a:lvl5pPr marL="2057400">
              <a:defRPr sz="1600">
                <a:solidFill>
                  <a:schemeClr val="tx1"/>
                </a:solidFill>
                <a:latin typeface="Verdana" charset="0"/>
                <a:ea typeface="ヒラギノ角ゴ Pro W3" charset="0"/>
              </a:defRPr>
            </a:lvl5pPr>
            <a:lvl6pPr marL="2514600" eaLnBrk="0" hangingPunct="0">
              <a:buFont typeface="Verdana" charset="0"/>
              <a:defRPr sz="1600">
                <a:solidFill>
                  <a:schemeClr val="tx1"/>
                </a:solidFill>
                <a:latin typeface="Verdana" charset="0"/>
                <a:ea typeface="ヒラギノ角ゴ Pro W3" charset="0"/>
              </a:defRPr>
            </a:lvl6pPr>
            <a:lvl7pPr marL="2971800" eaLnBrk="0" hangingPunct="0">
              <a:buFont typeface="Verdana" charset="0"/>
              <a:defRPr sz="1600">
                <a:solidFill>
                  <a:schemeClr val="tx1"/>
                </a:solidFill>
                <a:latin typeface="Verdana" charset="0"/>
                <a:ea typeface="ヒラギノ角ゴ Pro W3" charset="0"/>
              </a:defRPr>
            </a:lvl7pPr>
            <a:lvl8pPr marL="3429000" eaLnBrk="0" hangingPunct="0">
              <a:buFont typeface="Verdana" charset="0"/>
              <a:defRPr sz="1600">
                <a:solidFill>
                  <a:schemeClr val="tx1"/>
                </a:solidFill>
                <a:latin typeface="Verdana" charset="0"/>
                <a:ea typeface="ヒラギノ角ゴ Pro W3" charset="0"/>
              </a:defRPr>
            </a:lvl8pPr>
            <a:lvl9pPr marL="3886200" eaLnBrk="0" hangingPunct="0">
              <a:buFont typeface="Verdana" charset="0"/>
              <a:defRPr sz="1600">
                <a:solidFill>
                  <a:schemeClr val="tx1"/>
                </a:solidFill>
                <a:latin typeface="Verdana" charset="0"/>
                <a:ea typeface="ヒラギノ角ゴ Pro W3" charset="0"/>
              </a:defRPr>
            </a:lvl9pPr>
          </a:lstStyle>
          <a:p>
            <a:endParaRPr lang="de-DE" sz="900" b="1" dirty="0">
              <a:solidFill>
                <a:schemeClr val="bg1"/>
              </a:solidFill>
              <a:latin typeface="Calibri"/>
              <a:cs typeface="Calibri"/>
            </a:endParaRPr>
          </a:p>
          <a:p>
            <a:r>
              <a:rPr lang="de-DE" sz="1400" b="1" dirty="0">
                <a:solidFill>
                  <a:schemeClr val="bg1"/>
                </a:solidFill>
                <a:latin typeface="Calibri"/>
                <a:cs typeface="Calibri"/>
              </a:rPr>
              <a:t>Links </a:t>
            </a:r>
            <a:r>
              <a:rPr lang="de-DE" sz="1400" b="1" dirty="0" err="1">
                <a:solidFill>
                  <a:schemeClr val="bg1"/>
                </a:solidFill>
                <a:latin typeface="Calibri"/>
                <a:cs typeface="Calibri"/>
              </a:rPr>
              <a:t>to</a:t>
            </a:r>
            <a:r>
              <a:rPr lang="de-DE" sz="1400" b="1" dirty="0">
                <a:solidFill>
                  <a:schemeClr val="bg1"/>
                </a:solidFill>
                <a:latin typeface="Calibri"/>
                <a:cs typeface="Calibri"/>
              </a:rPr>
              <a:t> </a:t>
            </a:r>
            <a:r>
              <a:rPr lang="de-DE" sz="1400" b="1" dirty="0" smtClean="0">
                <a:solidFill>
                  <a:schemeClr val="bg1"/>
                </a:solidFill>
                <a:latin typeface="Calibri"/>
                <a:cs typeface="Calibri"/>
              </a:rPr>
              <a:t>90 </a:t>
            </a:r>
            <a:r>
              <a:rPr lang="de-DE" sz="1400" b="1" dirty="0">
                <a:solidFill>
                  <a:schemeClr val="bg1"/>
                </a:solidFill>
                <a:latin typeface="Calibri"/>
                <a:cs typeface="Calibri"/>
              </a:rPr>
              <a:t>universities in </a:t>
            </a:r>
            <a:br>
              <a:rPr lang="de-DE" sz="1400" b="1" dirty="0">
                <a:solidFill>
                  <a:schemeClr val="bg1"/>
                </a:solidFill>
                <a:latin typeface="Calibri"/>
                <a:cs typeface="Calibri"/>
              </a:rPr>
            </a:br>
            <a:r>
              <a:rPr lang="de-DE" sz="1400" b="1" dirty="0">
                <a:solidFill>
                  <a:schemeClr val="bg1"/>
                </a:solidFill>
                <a:latin typeface="Calibri"/>
                <a:cs typeface="Calibri"/>
              </a:rPr>
              <a:t>30 countries world-wide</a:t>
            </a:r>
            <a:r>
              <a:rPr lang="de-DE" sz="1400" dirty="0">
                <a:solidFill>
                  <a:schemeClr val="bg1"/>
                </a:solidFill>
                <a:latin typeface="Calibri"/>
                <a:cs typeface="Calibri"/>
              </a:rPr>
              <a:t> </a:t>
            </a:r>
          </a:p>
          <a:p>
            <a:endParaRPr lang="de-DE" sz="750" dirty="0">
              <a:solidFill>
                <a:schemeClr val="bg1"/>
              </a:solidFill>
              <a:latin typeface="Calibri Light"/>
              <a:cs typeface="Calibri Light"/>
            </a:endParaRPr>
          </a:p>
        </p:txBody>
      </p:sp>
    </p:spTree>
    <p:extLst>
      <p:ext uri="{BB962C8B-B14F-4D97-AF65-F5344CB8AC3E}">
        <p14:creationId xmlns:p14="http://schemas.microsoft.com/office/powerpoint/2010/main" val="302464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700"/>
                                        <p:tgtEl>
                                          <p:spTgt spid="27"/>
                                        </p:tgtEl>
                                      </p:cBhvr>
                                    </p:animEffect>
                                  </p:childTnLst>
                                </p:cTn>
                              </p:par>
                            </p:childTnLst>
                          </p:cTn>
                        </p:par>
                        <p:par>
                          <p:cTn id="8" fill="hold">
                            <p:stCondLst>
                              <p:cond delay="700"/>
                            </p:stCondLst>
                            <p:childTnLst>
                              <p:par>
                                <p:cTn id="9" presetID="22" presetClass="entr" presetSubtype="4" fill="hold" nodeType="afterEffect">
                                  <p:stCondLst>
                                    <p:cond delay="50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669" y="1901877"/>
            <a:ext cx="6751623" cy="2880113"/>
          </a:xfrm>
          <a:prstGeom prst="rect">
            <a:avLst/>
          </a:prstGeom>
        </p:spPr>
      </p:pic>
      <p:sp>
        <p:nvSpPr>
          <p:cNvPr id="14" name="Titel 6"/>
          <p:cNvSpPr txBox="1">
            <a:spLocks noGrp="1"/>
          </p:cNvSpPr>
          <p:nvPr>
            <p:ph type="title"/>
          </p:nvPr>
        </p:nvSpPr>
        <p:spPr>
          <a:xfrm>
            <a:off x="457200" y="343562"/>
            <a:ext cx="6781800" cy="304263"/>
          </a:xfrm>
          <a:prstGeom prst="rect">
            <a:avLst/>
          </a:prstGeom>
          <a:noFill/>
        </p:spPr>
        <p:txBody>
          <a:bodyPr vert="horz" wrap="square" lIns="0" tIns="27000" rIns="68580" bIns="0" rtlCol="0" anchor="t">
            <a:spAutoFit/>
          </a:bodyPr>
          <a:lstStyle>
            <a:lvl1pPr algn="l" defTabSz="457200" rtl="0" eaLnBrk="1" latinLnBrk="0" hangingPunct="1">
              <a:lnSpc>
                <a:spcPct val="90000"/>
              </a:lnSpc>
              <a:spcBef>
                <a:spcPct val="0"/>
              </a:spcBef>
              <a:buNone/>
              <a:defRPr sz="2400" kern="1200" cap="all" baseline="0">
                <a:solidFill>
                  <a:srgbClr val="D7193C"/>
                </a:solidFill>
                <a:latin typeface="+mj-lt"/>
                <a:ea typeface="+mj-ea"/>
                <a:cs typeface="+mj-cs"/>
              </a:defRPr>
            </a:lvl1pPr>
          </a:lstStyle>
          <a:p>
            <a:r>
              <a:rPr lang="de-DE" altLang="de-DE" sz="2000" dirty="0"/>
              <a:t>InternationalisM/Dual qualifications</a:t>
            </a:r>
            <a:endParaRPr lang="de-DE" sz="2000" dirty="0"/>
          </a:p>
        </p:txBody>
      </p:sp>
      <p:sp>
        <p:nvSpPr>
          <p:cNvPr id="3" name="Datumsplatzhalter 2"/>
          <p:cNvSpPr>
            <a:spLocks noGrp="1"/>
          </p:cNvSpPr>
          <p:nvPr>
            <p:ph type="dt" sz="half" idx="22"/>
          </p:nvPr>
        </p:nvSpPr>
        <p:spPr/>
        <p:txBody>
          <a:bodyPr/>
          <a:lstStyle/>
          <a:p>
            <a:fld id="{17D4712D-21CE-429C-8543-2EDA49C96B62}" type="datetime1">
              <a:rPr lang="de-DE" smtClean="0"/>
              <a:t>27.04.2022</a:t>
            </a:fld>
            <a:endParaRPr lang="hr-HR" dirty="0"/>
          </a:p>
        </p:txBody>
      </p:sp>
      <p:sp>
        <p:nvSpPr>
          <p:cNvPr id="4" name="Fußzeilenplatzhalter 3"/>
          <p:cNvSpPr>
            <a:spLocks noGrp="1"/>
          </p:cNvSpPr>
          <p:nvPr>
            <p:ph type="ftr" sz="quarter" idx="23"/>
          </p:nvPr>
        </p:nvSpPr>
        <p:spPr/>
        <p:txBody>
          <a:bodyPr/>
          <a:lstStyle/>
          <a:p>
            <a:r>
              <a:rPr lang="en-GB" smtClean="0"/>
              <a:t>Presentation Exchange Programs Esslingen University, International Office</a:t>
            </a:r>
            <a:endParaRPr lang="de-DE" dirty="0"/>
          </a:p>
        </p:txBody>
      </p:sp>
      <p:pic>
        <p:nvPicPr>
          <p:cNvPr id="15" name="Grafik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24328" y="3777823"/>
            <a:ext cx="1307929" cy="30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ild 1" descr="DHIK_LOGO 50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24330" y="4298469"/>
            <a:ext cx="1307930" cy="46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uppierung 38"/>
          <p:cNvGrpSpPr/>
          <p:nvPr/>
        </p:nvGrpSpPr>
        <p:grpSpPr>
          <a:xfrm>
            <a:off x="468313" y="1101199"/>
            <a:ext cx="1728000" cy="2082753"/>
            <a:chOff x="347544" y="1053591"/>
            <a:chExt cx="2304001" cy="2423887"/>
          </a:xfrm>
        </p:grpSpPr>
        <p:sp>
          <p:nvSpPr>
            <p:cNvPr id="28" name="Textfeld 69"/>
            <p:cNvSpPr txBox="1">
              <a:spLocks noChangeArrowheads="1"/>
            </p:cNvSpPr>
            <p:nvPr/>
          </p:nvSpPr>
          <p:spPr bwMode="auto">
            <a:xfrm>
              <a:off x="347544" y="1053591"/>
              <a:ext cx="2304001" cy="1755118"/>
            </a:xfrm>
            <a:prstGeom prst="rect">
              <a:avLst/>
            </a:prstGeom>
            <a:solidFill>
              <a:srgbClr val="D70F3C"/>
            </a:solidFill>
            <a:ln>
              <a:noFill/>
              <a:headEnd/>
              <a:tailEnd/>
            </a:ln>
          </p:spPr>
          <p:style>
            <a:lnRef idx="2">
              <a:schemeClr val="accent6"/>
            </a:lnRef>
            <a:fillRef idx="1">
              <a:schemeClr val="lt1"/>
            </a:fillRef>
            <a:effectRef idx="0">
              <a:schemeClr val="accent6"/>
            </a:effectRef>
            <a:fontRef idx="minor">
              <a:schemeClr val="dk1"/>
            </a:fontRef>
          </p:style>
          <p:txBody>
            <a:bodyPr wrap="square" anchor="ctr" anchorCtr="1">
              <a:spAutoFit/>
            </a:bodyPr>
            <a:lstStyle>
              <a:lvl1pPr>
                <a:defRPr sz="2200">
                  <a:solidFill>
                    <a:schemeClr val="tx1"/>
                  </a:solidFill>
                  <a:latin typeface="Verdana" charset="0"/>
                  <a:ea typeface="ヒラギノ角ゴ Pro W3" charset="0"/>
                </a:defRPr>
              </a:lvl1pPr>
              <a:lvl2pPr marL="742950">
                <a:defRPr sz="2000">
                  <a:solidFill>
                    <a:schemeClr val="tx1"/>
                  </a:solidFill>
                  <a:latin typeface="Verdana" charset="0"/>
                  <a:ea typeface="ヒラギノ角ゴ Pro W3" charset="0"/>
                </a:defRPr>
              </a:lvl2pPr>
              <a:lvl3pPr marL="1143000">
                <a:defRPr>
                  <a:solidFill>
                    <a:schemeClr val="tx1"/>
                  </a:solidFill>
                  <a:latin typeface="Verdana" charset="0"/>
                  <a:ea typeface="ヒラギノ角ゴ Pro W3" charset="0"/>
                </a:defRPr>
              </a:lvl3pPr>
              <a:lvl4pPr marL="1600200">
                <a:defRPr sz="1600">
                  <a:solidFill>
                    <a:schemeClr val="tx1"/>
                  </a:solidFill>
                  <a:latin typeface="Verdana" charset="0"/>
                  <a:ea typeface="ヒラギノ角ゴ Pro W3" charset="0"/>
                </a:defRPr>
              </a:lvl4pPr>
              <a:lvl5pPr marL="2057400">
                <a:defRPr sz="1600">
                  <a:solidFill>
                    <a:schemeClr val="tx1"/>
                  </a:solidFill>
                  <a:latin typeface="Verdana" charset="0"/>
                  <a:ea typeface="ヒラギノ角ゴ Pro W3" charset="0"/>
                </a:defRPr>
              </a:lvl5pPr>
              <a:lvl6pPr marL="2514600" eaLnBrk="0" hangingPunct="0">
                <a:buFont typeface="Verdana" charset="0"/>
                <a:defRPr sz="1600">
                  <a:solidFill>
                    <a:schemeClr val="tx1"/>
                  </a:solidFill>
                  <a:latin typeface="Verdana" charset="0"/>
                  <a:ea typeface="ヒラギノ角ゴ Pro W3" charset="0"/>
                </a:defRPr>
              </a:lvl6pPr>
              <a:lvl7pPr marL="2971800" eaLnBrk="0" hangingPunct="0">
                <a:buFont typeface="Verdana" charset="0"/>
                <a:defRPr sz="1600">
                  <a:solidFill>
                    <a:schemeClr val="tx1"/>
                  </a:solidFill>
                  <a:latin typeface="Verdana" charset="0"/>
                  <a:ea typeface="ヒラギノ角ゴ Pro W3" charset="0"/>
                </a:defRPr>
              </a:lvl7pPr>
              <a:lvl8pPr marL="3429000" eaLnBrk="0" hangingPunct="0">
                <a:buFont typeface="Verdana" charset="0"/>
                <a:defRPr sz="1600">
                  <a:solidFill>
                    <a:schemeClr val="tx1"/>
                  </a:solidFill>
                  <a:latin typeface="Verdana" charset="0"/>
                  <a:ea typeface="ヒラギノ角ゴ Pro W3" charset="0"/>
                </a:defRPr>
              </a:lvl8pPr>
              <a:lvl9pPr marL="3886200" eaLnBrk="0" hangingPunct="0">
                <a:buFont typeface="Verdana" charset="0"/>
                <a:defRPr sz="1600">
                  <a:solidFill>
                    <a:schemeClr val="tx1"/>
                  </a:solidFill>
                  <a:latin typeface="Verdana" charset="0"/>
                  <a:ea typeface="ヒラギノ角ゴ Pro W3" charset="0"/>
                </a:defRPr>
              </a:lvl9pPr>
            </a:lstStyle>
            <a:p>
              <a:pPr lvl="0"/>
              <a:r>
                <a:rPr lang="de-DE" sz="1400" b="1" dirty="0">
                  <a:solidFill>
                    <a:srgbClr val="FFFFFF"/>
                  </a:solidFill>
                  <a:latin typeface="Calibri"/>
                  <a:cs typeface="Calibri"/>
                </a:rPr>
                <a:t>ITESM/ </a:t>
              </a:r>
            </a:p>
            <a:p>
              <a:pPr lvl="0"/>
              <a:r>
                <a:rPr lang="de-DE" sz="1400" b="1" dirty="0">
                  <a:solidFill>
                    <a:srgbClr val="FFFFFF"/>
                  </a:solidFill>
                  <a:latin typeface="Calibri"/>
                  <a:cs typeface="Calibri"/>
                </a:rPr>
                <a:t>Technical University </a:t>
              </a:r>
              <a:br>
                <a:rPr lang="de-DE" sz="1400" b="1" dirty="0">
                  <a:solidFill>
                    <a:srgbClr val="FFFFFF"/>
                  </a:solidFill>
                  <a:latin typeface="Calibri"/>
                  <a:cs typeface="Calibri"/>
                </a:rPr>
              </a:br>
              <a:r>
                <a:rPr lang="de-DE" sz="1400" b="1" dirty="0">
                  <a:solidFill>
                    <a:srgbClr val="FFFFFF"/>
                  </a:solidFill>
                  <a:latin typeface="Calibri"/>
                  <a:cs typeface="Calibri"/>
                </a:rPr>
                <a:t>of Monterrey </a:t>
              </a:r>
            </a:p>
            <a:p>
              <a:pPr lvl="0"/>
              <a:r>
                <a:rPr lang="de-DE" sz="1400" dirty="0">
                  <a:solidFill>
                    <a:srgbClr val="FFFFFF"/>
                  </a:solidFill>
                  <a:latin typeface="Calibri"/>
                  <a:cs typeface="Calibri"/>
                </a:rPr>
                <a:t>Mexico</a:t>
              </a:r>
            </a:p>
            <a:p>
              <a:pPr lvl="0"/>
              <a:endParaRPr lang="de-DE" sz="900" b="1" dirty="0">
                <a:solidFill>
                  <a:srgbClr val="FFFFFF"/>
                </a:solidFill>
                <a:latin typeface="Calibri"/>
                <a:cs typeface="Calibri"/>
              </a:endParaRPr>
            </a:p>
            <a:p>
              <a:pPr marL="128588" indent="-128588">
                <a:buFont typeface="Lucida Grande"/>
                <a:buChar char="I"/>
              </a:pPr>
              <a:r>
                <a:rPr lang="de-DE" sz="900" dirty="0">
                  <a:solidFill>
                    <a:srgbClr val="FFFFFF"/>
                  </a:solidFill>
                  <a:latin typeface="Calibri Light"/>
                  <a:cs typeface="Calibri Light"/>
                </a:rPr>
                <a:t>Management and Technology</a:t>
              </a:r>
            </a:p>
            <a:p>
              <a:pPr marL="128588" indent="-128588">
                <a:buFont typeface="Lucida Grande"/>
                <a:buChar char="I"/>
              </a:pPr>
              <a:r>
                <a:rPr lang="de-DE" sz="900" dirty="0">
                  <a:solidFill>
                    <a:srgbClr val="FFFFFF"/>
                  </a:solidFill>
                  <a:latin typeface="Calibri Light"/>
                  <a:cs typeface="Calibri Light"/>
                </a:rPr>
                <a:t>Mechanical and Systems Engineering</a:t>
              </a:r>
            </a:p>
          </p:txBody>
        </p:sp>
        <p:cxnSp>
          <p:nvCxnSpPr>
            <p:cNvPr id="27" name="Gerade Verbindung 26"/>
            <p:cNvCxnSpPr>
              <a:cxnSpLocks/>
            </p:cNvCxnSpPr>
            <p:nvPr/>
          </p:nvCxnSpPr>
          <p:spPr>
            <a:xfrm flipV="1">
              <a:off x="1210615" y="2959305"/>
              <a:ext cx="0" cy="518173"/>
            </a:xfrm>
            <a:prstGeom prst="line">
              <a:avLst/>
            </a:prstGeom>
            <a:ln w="25400">
              <a:solidFill>
                <a:schemeClr val="accent4"/>
              </a:solidFill>
            </a:ln>
            <a:effectLst/>
          </p:spPr>
          <p:style>
            <a:lnRef idx="2">
              <a:schemeClr val="accent1"/>
            </a:lnRef>
            <a:fillRef idx="0">
              <a:schemeClr val="accent1"/>
            </a:fillRef>
            <a:effectRef idx="1">
              <a:schemeClr val="accent1"/>
            </a:effectRef>
            <a:fontRef idx="minor">
              <a:schemeClr val="tx1"/>
            </a:fontRef>
          </p:style>
        </p:cxnSp>
      </p:grpSp>
      <p:pic>
        <p:nvPicPr>
          <p:cNvPr id="30" name="Bild 2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0582" y="3111973"/>
            <a:ext cx="466091" cy="216301"/>
          </a:xfrm>
          <a:prstGeom prst="rect">
            <a:avLst/>
          </a:prstGeom>
        </p:spPr>
      </p:pic>
      <p:sp>
        <p:nvSpPr>
          <p:cNvPr id="21" name="Textfeld 20">
            <a:extLst>
              <a:ext uri="{FF2B5EF4-FFF2-40B4-BE49-F238E27FC236}">
                <a16:creationId xmlns:a16="http://schemas.microsoft.com/office/drawing/2014/main" id="{0E64D2C0-814F-A84D-B032-A9932F940F0F}"/>
              </a:ext>
            </a:extLst>
          </p:cNvPr>
          <p:cNvSpPr txBox="1"/>
          <p:nvPr/>
        </p:nvSpPr>
        <p:spPr>
          <a:xfrm>
            <a:off x="4215653" y="262218"/>
            <a:ext cx="0" cy="0"/>
          </a:xfrm>
          <a:prstGeom prst="rect">
            <a:avLst/>
          </a:prstGeom>
          <a:noFill/>
        </p:spPr>
        <p:txBody>
          <a:bodyPr vert="horz" wrap="none" lIns="0" tIns="46800" rIns="91440" bIns="45720" rtlCol="0" anchor="t">
            <a:noAutofit/>
          </a:bodyPr>
          <a:lstStyle/>
          <a:p>
            <a:pPr>
              <a:lnSpc>
                <a:spcPts val="1000"/>
              </a:lnSpc>
            </a:pPr>
            <a:endParaRPr lang="de-DE" sz="2000" cap="none" baseline="0" dirty="0"/>
          </a:p>
        </p:txBody>
      </p:sp>
      <p:pic>
        <p:nvPicPr>
          <p:cNvPr id="34" name="Bild 3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75794" y="3031809"/>
            <a:ext cx="466091" cy="216301"/>
          </a:xfrm>
          <a:prstGeom prst="rect">
            <a:avLst/>
          </a:prstGeom>
        </p:spPr>
      </p:pic>
      <p:grpSp>
        <p:nvGrpSpPr>
          <p:cNvPr id="41" name="Gruppieren 40">
            <a:extLst>
              <a:ext uri="{FF2B5EF4-FFF2-40B4-BE49-F238E27FC236}">
                <a16:creationId xmlns:a16="http://schemas.microsoft.com/office/drawing/2014/main" id="{81D7DCF7-9A16-3343-A438-E0E749BBB962}"/>
              </a:ext>
            </a:extLst>
          </p:cNvPr>
          <p:cNvGrpSpPr/>
          <p:nvPr/>
        </p:nvGrpSpPr>
        <p:grpSpPr>
          <a:xfrm>
            <a:off x="4512286" y="1253403"/>
            <a:ext cx="2575192" cy="1858571"/>
            <a:chOff x="4733779" y="846533"/>
            <a:chExt cx="1965524" cy="1858571"/>
          </a:xfrm>
        </p:grpSpPr>
        <p:sp>
          <p:nvSpPr>
            <p:cNvPr id="19" name="Textfeld 69"/>
            <p:cNvSpPr txBox="1">
              <a:spLocks noChangeArrowheads="1"/>
            </p:cNvSpPr>
            <p:nvPr/>
          </p:nvSpPr>
          <p:spPr bwMode="auto">
            <a:xfrm>
              <a:off x="4976765" y="846533"/>
              <a:ext cx="1722538" cy="1485022"/>
            </a:xfrm>
            <a:prstGeom prst="rect">
              <a:avLst/>
            </a:prstGeom>
            <a:solidFill>
              <a:srgbClr val="D70F3C"/>
            </a:solidFill>
            <a:ln>
              <a:noFill/>
              <a:headEnd/>
              <a:tailEnd/>
            </a:ln>
          </p:spPr>
          <p:style>
            <a:lnRef idx="2">
              <a:schemeClr val="accent6"/>
            </a:lnRef>
            <a:fillRef idx="1">
              <a:schemeClr val="lt1"/>
            </a:fillRef>
            <a:effectRef idx="0">
              <a:schemeClr val="accent6"/>
            </a:effectRef>
            <a:fontRef idx="minor">
              <a:schemeClr val="dk1"/>
            </a:fontRef>
          </p:style>
          <p:txBody>
            <a:bodyPr wrap="square" anchor="ctr" anchorCtr="1">
              <a:spAutoFit/>
            </a:bodyPr>
            <a:lstStyle>
              <a:lvl1pPr>
                <a:defRPr sz="2200">
                  <a:solidFill>
                    <a:schemeClr val="tx1"/>
                  </a:solidFill>
                  <a:latin typeface="Verdana" charset="0"/>
                  <a:ea typeface="ヒラギノ角ゴ Pro W3" charset="0"/>
                </a:defRPr>
              </a:lvl1pPr>
              <a:lvl2pPr marL="742950">
                <a:defRPr sz="2000">
                  <a:solidFill>
                    <a:schemeClr val="tx1"/>
                  </a:solidFill>
                  <a:latin typeface="Verdana" charset="0"/>
                  <a:ea typeface="ヒラギノ角ゴ Pro W3" charset="0"/>
                </a:defRPr>
              </a:lvl2pPr>
              <a:lvl3pPr marL="1143000">
                <a:defRPr>
                  <a:solidFill>
                    <a:schemeClr val="tx1"/>
                  </a:solidFill>
                  <a:latin typeface="Verdana" charset="0"/>
                  <a:ea typeface="ヒラギノ角ゴ Pro W3" charset="0"/>
                </a:defRPr>
              </a:lvl3pPr>
              <a:lvl4pPr marL="1600200">
                <a:defRPr sz="1600">
                  <a:solidFill>
                    <a:schemeClr val="tx1"/>
                  </a:solidFill>
                  <a:latin typeface="Verdana" charset="0"/>
                  <a:ea typeface="ヒラギノ角ゴ Pro W3" charset="0"/>
                </a:defRPr>
              </a:lvl4pPr>
              <a:lvl5pPr marL="2057400">
                <a:defRPr sz="1600">
                  <a:solidFill>
                    <a:schemeClr val="tx1"/>
                  </a:solidFill>
                  <a:latin typeface="Verdana" charset="0"/>
                  <a:ea typeface="ヒラギノ角ゴ Pro W3" charset="0"/>
                </a:defRPr>
              </a:lvl5pPr>
              <a:lvl6pPr marL="2514600" eaLnBrk="0" hangingPunct="0">
                <a:buFont typeface="Verdana" charset="0"/>
                <a:defRPr sz="1600">
                  <a:solidFill>
                    <a:schemeClr val="tx1"/>
                  </a:solidFill>
                  <a:latin typeface="Verdana" charset="0"/>
                  <a:ea typeface="ヒラギノ角ゴ Pro W3" charset="0"/>
                </a:defRPr>
              </a:lvl6pPr>
              <a:lvl7pPr marL="2971800" eaLnBrk="0" hangingPunct="0">
                <a:buFont typeface="Verdana" charset="0"/>
                <a:defRPr sz="1600">
                  <a:solidFill>
                    <a:schemeClr val="tx1"/>
                  </a:solidFill>
                  <a:latin typeface="Verdana" charset="0"/>
                  <a:ea typeface="ヒラギノ角ゴ Pro W3" charset="0"/>
                </a:defRPr>
              </a:lvl7pPr>
              <a:lvl8pPr marL="3429000" eaLnBrk="0" hangingPunct="0">
                <a:buFont typeface="Verdana" charset="0"/>
                <a:defRPr sz="1600">
                  <a:solidFill>
                    <a:schemeClr val="tx1"/>
                  </a:solidFill>
                  <a:latin typeface="Verdana" charset="0"/>
                  <a:ea typeface="ヒラギノ角ゴ Pro W3" charset="0"/>
                </a:defRPr>
              </a:lvl8pPr>
              <a:lvl9pPr marL="3886200" eaLnBrk="0" hangingPunct="0">
                <a:buFont typeface="Verdana" charset="0"/>
                <a:defRPr sz="1600">
                  <a:solidFill>
                    <a:schemeClr val="tx1"/>
                  </a:solidFill>
                  <a:latin typeface="Verdana" charset="0"/>
                  <a:ea typeface="ヒラギノ角ゴ Pro W3" charset="0"/>
                </a:defRPr>
              </a:lvl9pPr>
            </a:lstStyle>
            <a:p>
              <a:pPr lvl="0"/>
              <a:r>
                <a:rPr lang="de-DE" sz="1400" b="1" dirty="0">
                  <a:solidFill>
                    <a:srgbClr val="FFFFFF"/>
                  </a:solidFill>
                  <a:latin typeface="Calibri"/>
                  <a:cs typeface="Calibri"/>
                </a:rPr>
                <a:t>Chinese-German </a:t>
              </a:r>
            </a:p>
            <a:p>
              <a:pPr lvl="0"/>
              <a:r>
                <a:rPr lang="de-DE" sz="1400" b="1" dirty="0">
                  <a:solidFill>
                    <a:srgbClr val="FFFFFF"/>
                  </a:solidFill>
                  <a:latin typeface="Calibri"/>
                  <a:cs typeface="Calibri"/>
                </a:rPr>
                <a:t>University of Applied Sciences</a:t>
              </a:r>
              <a:br>
                <a:rPr lang="de-DE" sz="1400" b="1" dirty="0">
                  <a:solidFill>
                    <a:srgbClr val="FFFFFF"/>
                  </a:solidFill>
                  <a:latin typeface="Calibri"/>
                  <a:cs typeface="Calibri"/>
                </a:rPr>
              </a:br>
              <a:r>
                <a:rPr lang="de-DE" sz="1400" dirty="0">
                  <a:solidFill>
                    <a:srgbClr val="FFFFFF"/>
                  </a:solidFill>
                  <a:latin typeface="Calibri"/>
                  <a:cs typeface="Calibri"/>
                </a:rPr>
                <a:t>CDHAW, Shanghai, China</a:t>
              </a:r>
            </a:p>
            <a:p>
              <a:pPr lvl="0"/>
              <a:endParaRPr lang="de-DE" sz="750" dirty="0">
                <a:solidFill>
                  <a:srgbClr val="FFFFFF"/>
                </a:solidFill>
                <a:latin typeface="Calibri Light"/>
                <a:cs typeface="Calibri Light"/>
              </a:endParaRPr>
            </a:p>
            <a:p>
              <a:pPr marL="128588" indent="-128588">
                <a:buFont typeface="Lucida Grande"/>
                <a:buChar char="I"/>
              </a:pPr>
              <a:r>
                <a:rPr lang="de-DE" sz="900" dirty="0">
                  <a:solidFill>
                    <a:srgbClr val="FFFFFF"/>
                  </a:solidFill>
                  <a:latin typeface="Calibri Light"/>
                  <a:cs typeface="Calibri Light"/>
                </a:rPr>
                <a:t>Management and Technology</a:t>
              </a:r>
            </a:p>
            <a:p>
              <a:pPr marL="128588" indent="-128588">
                <a:buFont typeface="Lucida Grande"/>
                <a:buChar char="I"/>
              </a:pPr>
              <a:r>
                <a:rPr lang="de-DE" sz="900" dirty="0">
                  <a:solidFill>
                    <a:srgbClr val="FFFFFF"/>
                  </a:solidFill>
                  <a:latin typeface="Calibri Light"/>
                  <a:cs typeface="Calibri Light"/>
                </a:rPr>
                <a:t>Mobility and Technology</a:t>
              </a:r>
            </a:p>
            <a:p>
              <a:pPr marL="128588" indent="-128588">
                <a:buFont typeface="Lucida Grande"/>
                <a:buChar char="I"/>
              </a:pPr>
              <a:r>
                <a:rPr lang="de-DE" sz="900" dirty="0">
                  <a:solidFill>
                    <a:srgbClr val="FFFFFF"/>
                  </a:solidFill>
                  <a:latin typeface="Calibri Light"/>
                  <a:cs typeface="Calibri Light"/>
                </a:rPr>
                <a:t>Science, Energy and Building Services</a:t>
              </a:r>
            </a:p>
          </p:txBody>
        </p:sp>
        <p:cxnSp>
          <p:nvCxnSpPr>
            <p:cNvPr id="40" name="Gewinkelte Verbindung 39">
              <a:extLst>
                <a:ext uri="{FF2B5EF4-FFF2-40B4-BE49-F238E27FC236}">
                  <a16:creationId xmlns:a16="http://schemas.microsoft.com/office/drawing/2014/main" id="{AE1223EE-6550-474F-904B-F41CD6B263D2}"/>
                </a:ext>
              </a:extLst>
            </p:cNvPr>
            <p:cNvCxnSpPr>
              <a:cxnSpLocks/>
            </p:cNvCxnSpPr>
            <p:nvPr/>
          </p:nvCxnSpPr>
          <p:spPr>
            <a:xfrm rot="5400000" flipH="1" flipV="1">
              <a:off x="4261196" y="2061629"/>
              <a:ext cx="1116058" cy="170891"/>
            </a:xfrm>
            <a:prstGeom prst="bentConnector3">
              <a:avLst>
                <a:gd name="adj1" fmla="val 99871"/>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36" name="Textfeld 35">
            <a:extLst>
              <a:ext uri="{FF2B5EF4-FFF2-40B4-BE49-F238E27FC236}">
                <a16:creationId xmlns:a16="http://schemas.microsoft.com/office/drawing/2014/main" id="{FB017A54-D88A-1942-B6C1-E3FF60FA8294}"/>
              </a:ext>
            </a:extLst>
          </p:cNvPr>
          <p:cNvSpPr txBox="1"/>
          <p:nvPr/>
        </p:nvSpPr>
        <p:spPr>
          <a:xfrm>
            <a:off x="4467362" y="1143096"/>
            <a:ext cx="0" cy="0"/>
          </a:xfrm>
          <a:prstGeom prst="rect">
            <a:avLst/>
          </a:prstGeom>
          <a:noFill/>
        </p:spPr>
        <p:txBody>
          <a:bodyPr vert="horz" wrap="none" lIns="0" tIns="46800" rIns="91440" bIns="45720" rtlCol="0" anchor="t">
            <a:noAutofit/>
          </a:bodyPr>
          <a:lstStyle/>
          <a:p>
            <a:pPr>
              <a:lnSpc>
                <a:spcPts val="1000"/>
              </a:lnSpc>
            </a:pPr>
            <a:endParaRPr lang="de-DE" sz="2000" cap="none" baseline="0" dirty="0"/>
          </a:p>
        </p:txBody>
      </p:sp>
      <p:sp>
        <p:nvSpPr>
          <p:cNvPr id="5" name="Foliennummernplatzhalter 4"/>
          <p:cNvSpPr>
            <a:spLocks noGrp="1"/>
          </p:cNvSpPr>
          <p:nvPr>
            <p:ph type="sldNum" sz="quarter" idx="24"/>
          </p:nvPr>
        </p:nvSpPr>
        <p:spPr/>
        <p:txBody>
          <a:bodyPr/>
          <a:lstStyle/>
          <a:p>
            <a:fld id="{1E6235D0-FF99-C045-995D-75C61122D1C1}" type="slidenum">
              <a:rPr lang="de-DE" smtClean="0"/>
              <a:pPr/>
              <a:t>8</a:t>
            </a:fld>
            <a:endParaRPr lang="de-DE" dirty="0"/>
          </a:p>
        </p:txBody>
      </p:sp>
      <p:pic>
        <p:nvPicPr>
          <p:cNvPr id="25" name="Bild 2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70886" y="2623267"/>
            <a:ext cx="466091" cy="216301"/>
          </a:xfrm>
          <a:prstGeom prst="rect">
            <a:avLst/>
          </a:prstGeom>
        </p:spPr>
      </p:pic>
      <p:grpSp>
        <p:nvGrpSpPr>
          <p:cNvPr id="9" name="Gruppieren 8">
            <a:extLst>
              <a:ext uri="{FF2B5EF4-FFF2-40B4-BE49-F238E27FC236}">
                <a16:creationId xmlns:a16="http://schemas.microsoft.com/office/drawing/2014/main" id="{63ECF8B5-551A-1845-8450-92E840FFAF85}"/>
              </a:ext>
            </a:extLst>
          </p:cNvPr>
          <p:cNvGrpSpPr/>
          <p:nvPr/>
        </p:nvGrpSpPr>
        <p:grpSpPr>
          <a:xfrm>
            <a:off x="2357613" y="938650"/>
            <a:ext cx="1949685" cy="1749882"/>
            <a:chOff x="2346739" y="919484"/>
            <a:chExt cx="1949685" cy="1749882"/>
          </a:xfrm>
        </p:grpSpPr>
        <p:sp>
          <p:nvSpPr>
            <p:cNvPr id="26" name="Textfeld 69"/>
            <p:cNvSpPr txBox="1">
              <a:spLocks noChangeArrowheads="1"/>
            </p:cNvSpPr>
            <p:nvPr/>
          </p:nvSpPr>
          <p:spPr bwMode="auto">
            <a:xfrm>
              <a:off x="2346739" y="919484"/>
              <a:ext cx="1949685" cy="1292662"/>
            </a:xfrm>
            <a:prstGeom prst="rect">
              <a:avLst/>
            </a:prstGeom>
            <a:solidFill>
              <a:srgbClr val="D70F3C"/>
            </a:solidFill>
            <a:ln>
              <a:noFill/>
              <a:headEnd/>
              <a:tailEnd/>
            </a:ln>
          </p:spPr>
          <p:style>
            <a:lnRef idx="2">
              <a:schemeClr val="accent6"/>
            </a:lnRef>
            <a:fillRef idx="1">
              <a:schemeClr val="lt1"/>
            </a:fillRef>
            <a:effectRef idx="0">
              <a:schemeClr val="accent6"/>
            </a:effectRef>
            <a:fontRef idx="minor">
              <a:schemeClr val="dk1"/>
            </a:fontRef>
          </p:style>
          <p:txBody>
            <a:bodyPr wrap="square" anchor="ctr" anchorCtr="1">
              <a:spAutoFit/>
            </a:bodyPr>
            <a:lstStyle>
              <a:lvl1pPr>
                <a:defRPr sz="2200">
                  <a:solidFill>
                    <a:schemeClr val="tx1"/>
                  </a:solidFill>
                  <a:latin typeface="Verdana" charset="0"/>
                  <a:ea typeface="ヒラギノ角ゴ Pro W3" charset="0"/>
                </a:defRPr>
              </a:lvl1pPr>
              <a:lvl2pPr marL="742950">
                <a:defRPr sz="2000">
                  <a:solidFill>
                    <a:schemeClr val="tx1"/>
                  </a:solidFill>
                  <a:latin typeface="Verdana" charset="0"/>
                  <a:ea typeface="ヒラギノ角ゴ Pro W3" charset="0"/>
                </a:defRPr>
              </a:lvl2pPr>
              <a:lvl3pPr marL="1143000">
                <a:defRPr>
                  <a:solidFill>
                    <a:schemeClr val="tx1"/>
                  </a:solidFill>
                  <a:latin typeface="Verdana" charset="0"/>
                  <a:ea typeface="ヒラギノ角ゴ Pro W3" charset="0"/>
                </a:defRPr>
              </a:lvl3pPr>
              <a:lvl4pPr marL="1600200">
                <a:defRPr sz="1600">
                  <a:solidFill>
                    <a:schemeClr val="tx1"/>
                  </a:solidFill>
                  <a:latin typeface="Verdana" charset="0"/>
                  <a:ea typeface="ヒラギノ角ゴ Pro W3" charset="0"/>
                </a:defRPr>
              </a:lvl4pPr>
              <a:lvl5pPr marL="2057400">
                <a:defRPr sz="1600">
                  <a:solidFill>
                    <a:schemeClr val="tx1"/>
                  </a:solidFill>
                  <a:latin typeface="Verdana" charset="0"/>
                  <a:ea typeface="ヒラギノ角ゴ Pro W3" charset="0"/>
                </a:defRPr>
              </a:lvl5pPr>
              <a:lvl6pPr marL="2514600" eaLnBrk="0" hangingPunct="0">
                <a:buFont typeface="Verdana" charset="0"/>
                <a:defRPr sz="1600">
                  <a:solidFill>
                    <a:schemeClr val="tx1"/>
                  </a:solidFill>
                  <a:latin typeface="Verdana" charset="0"/>
                  <a:ea typeface="ヒラギノ角ゴ Pro W3" charset="0"/>
                </a:defRPr>
              </a:lvl6pPr>
              <a:lvl7pPr marL="2971800" eaLnBrk="0" hangingPunct="0">
                <a:buFont typeface="Verdana" charset="0"/>
                <a:defRPr sz="1600">
                  <a:solidFill>
                    <a:schemeClr val="tx1"/>
                  </a:solidFill>
                  <a:latin typeface="Verdana" charset="0"/>
                  <a:ea typeface="ヒラギノ角ゴ Pro W3" charset="0"/>
                </a:defRPr>
              </a:lvl7pPr>
              <a:lvl8pPr marL="3429000" eaLnBrk="0" hangingPunct="0">
                <a:buFont typeface="Verdana" charset="0"/>
                <a:defRPr sz="1600">
                  <a:solidFill>
                    <a:schemeClr val="tx1"/>
                  </a:solidFill>
                  <a:latin typeface="Verdana" charset="0"/>
                  <a:ea typeface="ヒラギノ角ゴ Pro W3" charset="0"/>
                </a:defRPr>
              </a:lvl8pPr>
              <a:lvl9pPr marL="3886200" eaLnBrk="0" hangingPunct="0">
                <a:buFont typeface="Verdana" charset="0"/>
                <a:defRPr sz="1600">
                  <a:solidFill>
                    <a:schemeClr val="tx1"/>
                  </a:solidFill>
                  <a:latin typeface="Verdana" charset="0"/>
                  <a:ea typeface="ヒラギノ角ゴ Pro W3" charset="0"/>
                </a:defRPr>
              </a:lvl9pPr>
            </a:lstStyle>
            <a:p>
              <a:r>
                <a:rPr lang="de-DE" sz="1400" b="1" dirty="0">
                  <a:solidFill>
                    <a:srgbClr val="FFFFFF"/>
                  </a:solidFill>
                  <a:latin typeface="Calibri"/>
                  <a:cs typeface="Calibri"/>
                </a:rPr>
                <a:t>JAMK – Jyväskylä University of Applied Sciences  </a:t>
              </a:r>
              <a:r>
                <a:rPr lang="de-DE" sz="1400" dirty="0">
                  <a:solidFill>
                    <a:srgbClr val="FFFFFF"/>
                  </a:solidFill>
                  <a:latin typeface="Calibri"/>
                  <a:cs typeface="Calibri"/>
                </a:rPr>
                <a:t>Finland</a:t>
              </a:r>
            </a:p>
            <a:p>
              <a:pPr lvl="0"/>
              <a:endParaRPr lang="de-DE" sz="900" b="1" dirty="0">
                <a:solidFill>
                  <a:srgbClr val="FFFFFF"/>
                </a:solidFill>
                <a:latin typeface="Calibri"/>
                <a:cs typeface="Calibri"/>
              </a:endParaRPr>
            </a:p>
            <a:p>
              <a:pPr marL="128588" indent="-128588">
                <a:buFont typeface="Lucida Grande"/>
                <a:buChar char="I"/>
              </a:pPr>
              <a:r>
                <a:rPr lang="de-DE" sz="900" dirty="0">
                  <a:solidFill>
                    <a:srgbClr val="FFFFFF"/>
                  </a:solidFill>
                  <a:latin typeface="Calibri Light"/>
                  <a:cs typeface="Calibri Light"/>
                </a:rPr>
                <a:t>Management and Technology</a:t>
              </a:r>
            </a:p>
            <a:p>
              <a:pPr marL="128588" indent="-128588">
                <a:buFont typeface="Lucida Grande"/>
                <a:buChar char="I"/>
              </a:pPr>
              <a:r>
                <a:rPr lang="de-DE" sz="900" dirty="0">
                  <a:solidFill>
                    <a:srgbClr val="FFFFFF"/>
                  </a:solidFill>
                  <a:latin typeface="Calibri Light"/>
                  <a:cs typeface="Calibri Light"/>
                </a:rPr>
                <a:t>Mechanical and Systems Engineering</a:t>
              </a:r>
            </a:p>
          </p:txBody>
        </p:sp>
        <p:cxnSp>
          <p:nvCxnSpPr>
            <p:cNvPr id="29" name="Gerade Verbindung 28">
              <a:extLst>
                <a:ext uri="{FF2B5EF4-FFF2-40B4-BE49-F238E27FC236}">
                  <a16:creationId xmlns:a16="http://schemas.microsoft.com/office/drawing/2014/main" id="{8C88A127-155B-FB4C-BDBC-50D3DB0430ED}"/>
                </a:ext>
              </a:extLst>
            </p:cNvPr>
            <p:cNvCxnSpPr>
              <a:cxnSpLocks/>
            </p:cNvCxnSpPr>
            <p:nvPr/>
          </p:nvCxnSpPr>
          <p:spPr>
            <a:xfrm flipV="1">
              <a:off x="3098573" y="2336560"/>
              <a:ext cx="0" cy="332806"/>
            </a:xfrm>
            <a:prstGeom prst="line">
              <a:avLst/>
            </a:prstGeom>
            <a:ln w="25400">
              <a:solidFill>
                <a:schemeClr val="tx2"/>
              </a:solidFill>
            </a:ln>
          </p:spPr>
          <p:style>
            <a:lnRef idx="1">
              <a:schemeClr val="accent6"/>
            </a:lnRef>
            <a:fillRef idx="0">
              <a:schemeClr val="accent6"/>
            </a:fillRef>
            <a:effectRef idx="0">
              <a:schemeClr val="accent6"/>
            </a:effectRef>
            <a:fontRef idx="minor">
              <a:schemeClr val="tx1"/>
            </a:fontRef>
          </p:style>
        </p:cxnSp>
      </p:grpSp>
      <p:sp>
        <p:nvSpPr>
          <p:cNvPr id="2" name="Textfeld 1">
            <a:extLst>
              <a:ext uri="{FF2B5EF4-FFF2-40B4-BE49-F238E27FC236}">
                <a16:creationId xmlns:a16="http://schemas.microsoft.com/office/drawing/2014/main" id="{578AA7EC-D45B-B04B-8F58-18F89C7ECD00}"/>
              </a:ext>
            </a:extLst>
          </p:cNvPr>
          <p:cNvSpPr txBox="1"/>
          <p:nvPr/>
        </p:nvSpPr>
        <p:spPr>
          <a:xfrm>
            <a:off x="9535886" y="2240782"/>
            <a:ext cx="0" cy="0"/>
          </a:xfrm>
          <a:prstGeom prst="rect">
            <a:avLst/>
          </a:prstGeom>
          <a:noFill/>
        </p:spPr>
        <p:txBody>
          <a:bodyPr vert="horz" wrap="none" lIns="0" tIns="46800" rIns="91440" bIns="45720" rtlCol="0" anchor="t">
            <a:noAutofit/>
          </a:bodyPr>
          <a:lstStyle/>
          <a:p>
            <a:pPr>
              <a:lnSpc>
                <a:spcPts val="1000"/>
              </a:lnSpc>
            </a:pPr>
            <a:endParaRPr lang="de-DE" sz="2000" cap="none" baseline="0" dirty="0"/>
          </a:p>
        </p:txBody>
      </p:sp>
      <p:sp>
        <p:nvSpPr>
          <p:cNvPr id="33" name="Textfeld 69"/>
          <p:cNvSpPr txBox="1">
            <a:spLocks noChangeArrowheads="1"/>
          </p:cNvSpPr>
          <p:nvPr/>
        </p:nvSpPr>
        <p:spPr bwMode="auto">
          <a:xfrm>
            <a:off x="1462920" y="3516216"/>
            <a:ext cx="2256836" cy="915635"/>
          </a:xfrm>
          <a:prstGeom prst="rect">
            <a:avLst/>
          </a:prstGeom>
          <a:solidFill>
            <a:srgbClr val="D70F3C"/>
          </a:solidFill>
          <a:ln>
            <a:noFill/>
            <a:headEnd/>
            <a:tailEnd/>
          </a:ln>
        </p:spPr>
        <p:style>
          <a:lnRef idx="2">
            <a:schemeClr val="accent6"/>
          </a:lnRef>
          <a:fillRef idx="1">
            <a:schemeClr val="lt1"/>
          </a:fillRef>
          <a:effectRef idx="0">
            <a:schemeClr val="accent6"/>
          </a:effectRef>
          <a:fontRef idx="minor">
            <a:schemeClr val="dk1"/>
          </a:fontRef>
        </p:style>
        <p:txBody>
          <a:bodyPr wrap="square" anchor="ctr" anchorCtr="1">
            <a:spAutoFit/>
          </a:bodyPr>
          <a:lstStyle>
            <a:lvl1pPr>
              <a:defRPr sz="2200">
                <a:solidFill>
                  <a:schemeClr val="tx1"/>
                </a:solidFill>
                <a:latin typeface="Verdana" charset="0"/>
                <a:ea typeface="ヒラギノ角ゴ Pro W3" charset="0"/>
              </a:defRPr>
            </a:lvl1pPr>
            <a:lvl2pPr marL="742950">
              <a:defRPr sz="2000">
                <a:solidFill>
                  <a:schemeClr val="tx1"/>
                </a:solidFill>
                <a:latin typeface="Verdana" charset="0"/>
                <a:ea typeface="ヒラギノ角ゴ Pro W3" charset="0"/>
              </a:defRPr>
            </a:lvl2pPr>
            <a:lvl3pPr marL="1143000">
              <a:defRPr>
                <a:solidFill>
                  <a:schemeClr val="tx1"/>
                </a:solidFill>
                <a:latin typeface="Verdana" charset="0"/>
                <a:ea typeface="ヒラギノ角ゴ Pro W3" charset="0"/>
              </a:defRPr>
            </a:lvl3pPr>
            <a:lvl4pPr marL="1600200">
              <a:defRPr sz="1600">
                <a:solidFill>
                  <a:schemeClr val="tx1"/>
                </a:solidFill>
                <a:latin typeface="Verdana" charset="0"/>
                <a:ea typeface="ヒラギノ角ゴ Pro W3" charset="0"/>
              </a:defRPr>
            </a:lvl4pPr>
            <a:lvl5pPr marL="2057400">
              <a:defRPr sz="1600">
                <a:solidFill>
                  <a:schemeClr val="tx1"/>
                </a:solidFill>
                <a:latin typeface="Verdana" charset="0"/>
                <a:ea typeface="ヒラギノ角ゴ Pro W3" charset="0"/>
              </a:defRPr>
            </a:lvl5pPr>
            <a:lvl6pPr marL="2514600" eaLnBrk="0" hangingPunct="0">
              <a:buFont typeface="Verdana" charset="0"/>
              <a:defRPr sz="1600">
                <a:solidFill>
                  <a:schemeClr val="tx1"/>
                </a:solidFill>
                <a:latin typeface="Verdana" charset="0"/>
                <a:ea typeface="ヒラギノ角ゴ Pro W3" charset="0"/>
              </a:defRPr>
            </a:lvl6pPr>
            <a:lvl7pPr marL="2971800" eaLnBrk="0" hangingPunct="0">
              <a:buFont typeface="Verdana" charset="0"/>
              <a:defRPr sz="1600">
                <a:solidFill>
                  <a:schemeClr val="tx1"/>
                </a:solidFill>
                <a:latin typeface="Verdana" charset="0"/>
                <a:ea typeface="ヒラギノ角ゴ Pro W3" charset="0"/>
              </a:defRPr>
            </a:lvl7pPr>
            <a:lvl8pPr marL="3429000" eaLnBrk="0" hangingPunct="0">
              <a:buFont typeface="Verdana" charset="0"/>
              <a:defRPr sz="1600">
                <a:solidFill>
                  <a:schemeClr val="tx1"/>
                </a:solidFill>
                <a:latin typeface="Verdana" charset="0"/>
                <a:ea typeface="ヒラギノ角ゴ Pro W3" charset="0"/>
              </a:defRPr>
            </a:lvl8pPr>
            <a:lvl9pPr marL="3886200" eaLnBrk="0" hangingPunct="0">
              <a:buFont typeface="Verdana" charset="0"/>
              <a:defRPr sz="1600">
                <a:solidFill>
                  <a:schemeClr val="tx1"/>
                </a:solidFill>
                <a:latin typeface="Verdana" charset="0"/>
                <a:ea typeface="ヒラギノ角ゴ Pro W3" charset="0"/>
              </a:defRPr>
            </a:lvl9pPr>
          </a:lstStyle>
          <a:p>
            <a:pPr lvl="0"/>
            <a:r>
              <a:rPr lang="de-DE" sz="1400" b="1" dirty="0" err="1" smtClean="0">
                <a:solidFill>
                  <a:srgbClr val="FFFFFF"/>
                </a:solidFill>
                <a:latin typeface="Calibri"/>
                <a:cs typeface="Calibri"/>
              </a:rPr>
              <a:t>Gannon</a:t>
            </a:r>
            <a:r>
              <a:rPr lang="de-DE" sz="1400" b="1" dirty="0" smtClean="0">
                <a:solidFill>
                  <a:srgbClr val="FFFFFF"/>
                </a:solidFill>
                <a:latin typeface="Calibri"/>
                <a:cs typeface="Calibri"/>
              </a:rPr>
              <a:t> University</a:t>
            </a:r>
            <a:br>
              <a:rPr lang="de-DE" sz="1400" b="1" dirty="0" smtClean="0">
                <a:solidFill>
                  <a:srgbClr val="FFFFFF"/>
                </a:solidFill>
                <a:latin typeface="Calibri"/>
                <a:cs typeface="Calibri"/>
              </a:rPr>
            </a:br>
            <a:r>
              <a:rPr lang="de-DE" sz="1400" dirty="0" smtClean="0">
                <a:solidFill>
                  <a:srgbClr val="FFFFFF"/>
                </a:solidFill>
                <a:latin typeface="Calibri"/>
                <a:cs typeface="Calibri"/>
              </a:rPr>
              <a:t>USA</a:t>
            </a:r>
            <a:endParaRPr lang="de-DE" sz="1400" dirty="0">
              <a:solidFill>
                <a:srgbClr val="FFFFFF"/>
              </a:solidFill>
              <a:latin typeface="Calibri"/>
              <a:cs typeface="Calibri"/>
            </a:endParaRPr>
          </a:p>
          <a:p>
            <a:pPr lvl="0"/>
            <a:endParaRPr lang="de-DE" sz="750" dirty="0">
              <a:solidFill>
                <a:srgbClr val="FFFFFF"/>
              </a:solidFill>
              <a:latin typeface="Calibri Light"/>
              <a:cs typeface="Calibri Light"/>
            </a:endParaRPr>
          </a:p>
          <a:p>
            <a:pPr marL="128588" indent="-128588">
              <a:buFont typeface="Lucida Grande"/>
              <a:buChar char="I"/>
            </a:pPr>
            <a:r>
              <a:rPr lang="de-DE" sz="900" dirty="0">
                <a:solidFill>
                  <a:srgbClr val="FFFFFF"/>
                </a:solidFill>
                <a:latin typeface="Calibri Light"/>
                <a:cs typeface="Calibri Light"/>
              </a:rPr>
              <a:t>Management and Technology</a:t>
            </a:r>
          </a:p>
          <a:p>
            <a:pPr marL="128588" indent="-128588">
              <a:buFont typeface="Lucida Grande"/>
              <a:buChar char="I"/>
            </a:pPr>
            <a:r>
              <a:rPr lang="de-DE" sz="900" dirty="0">
                <a:solidFill>
                  <a:srgbClr val="FFFFFF"/>
                </a:solidFill>
                <a:latin typeface="Calibri Light"/>
                <a:cs typeface="Calibri Light"/>
              </a:rPr>
              <a:t>Computer Science </a:t>
            </a:r>
            <a:r>
              <a:rPr lang="de-DE" sz="900" dirty="0" err="1">
                <a:solidFill>
                  <a:srgbClr val="FFFFFF"/>
                </a:solidFill>
                <a:latin typeface="Calibri Light"/>
                <a:cs typeface="Calibri Light"/>
              </a:rPr>
              <a:t>and</a:t>
            </a:r>
            <a:r>
              <a:rPr lang="de-DE" sz="900" dirty="0">
                <a:solidFill>
                  <a:srgbClr val="FFFFFF"/>
                </a:solidFill>
                <a:latin typeface="Calibri Light"/>
                <a:cs typeface="Calibri Light"/>
              </a:rPr>
              <a:t> Engineering</a:t>
            </a:r>
          </a:p>
        </p:txBody>
      </p:sp>
      <p:pic>
        <p:nvPicPr>
          <p:cNvPr id="8" name="Grafik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8056" y="2894617"/>
            <a:ext cx="468765" cy="249691"/>
          </a:xfrm>
          <a:prstGeom prst="rect">
            <a:avLst/>
          </a:prstGeom>
        </p:spPr>
      </p:pic>
      <p:cxnSp>
        <p:nvCxnSpPr>
          <p:cNvPr id="37" name="Gerade Verbindung 26"/>
          <p:cNvCxnSpPr/>
          <p:nvPr/>
        </p:nvCxnSpPr>
        <p:spPr>
          <a:xfrm flipV="1">
            <a:off x="1619672" y="3031809"/>
            <a:ext cx="0" cy="367283"/>
          </a:xfrm>
          <a:prstGeom prst="line">
            <a:avLst/>
          </a:prstGeom>
          <a:ln w="2540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35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feld 69">
            <a:extLst>
              <a:ext uri="{FF2B5EF4-FFF2-40B4-BE49-F238E27FC236}">
                <a16:creationId xmlns:a16="http://schemas.microsoft.com/office/drawing/2014/main" id="{19F491EF-FB35-9946-96A3-F37368C0D88B}"/>
              </a:ext>
            </a:extLst>
          </p:cNvPr>
          <p:cNvSpPr txBox="1">
            <a:spLocks noChangeArrowheads="1"/>
          </p:cNvSpPr>
          <p:nvPr/>
        </p:nvSpPr>
        <p:spPr bwMode="auto">
          <a:xfrm>
            <a:off x="5280055" y="2778256"/>
            <a:ext cx="540719" cy="265457"/>
          </a:xfrm>
          <a:prstGeom prst="rect">
            <a:avLst/>
          </a:prstGeom>
          <a:noFill/>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a:defRPr sz="2200">
                <a:solidFill>
                  <a:schemeClr val="tx1"/>
                </a:solidFill>
                <a:latin typeface="Verdana" charset="0"/>
                <a:ea typeface="ヒラギノ角ゴ Pro W3" charset="0"/>
              </a:defRPr>
            </a:lvl1pPr>
            <a:lvl2pPr marL="742950">
              <a:defRPr sz="2000">
                <a:solidFill>
                  <a:schemeClr val="tx1"/>
                </a:solidFill>
                <a:latin typeface="Verdana" charset="0"/>
                <a:ea typeface="ヒラギノ角ゴ Pro W3" charset="0"/>
              </a:defRPr>
            </a:lvl2pPr>
            <a:lvl3pPr marL="1143000">
              <a:defRPr>
                <a:solidFill>
                  <a:schemeClr val="tx1"/>
                </a:solidFill>
                <a:latin typeface="Verdana" charset="0"/>
                <a:ea typeface="ヒラギノ角ゴ Pro W3" charset="0"/>
              </a:defRPr>
            </a:lvl3pPr>
            <a:lvl4pPr marL="1600200">
              <a:defRPr sz="1600">
                <a:solidFill>
                  <a:schemeClr val="tx1"/>
                </a:solidFill>
                <a:latin typeface="Verdana" charset="0"/>
                <a:ea typeface="ヒラギノ角ゴ Pro W3" charset="0"/>
              </a:defRPr>
            </a:lvl4pPr>
            <a:lvl5pPr marL="2057400">
              <a:defRPr sz="1600">
                <a:solidFill>
                  <a:schemeClr val="tx1"/>
                </a:solidFill>
                <a:latin typeface="Verdana" charset="0"/>
                <a:ea typeface="ヒラギノ角ゴ Pro W3" charset="0"/>
              </a:defRPr>
            </a:lvl5pPr>
            <a:lvl6pPr marL="2514600" eaLnBrk="0" hangingPunct="0">
              <a:buFont typeface="Verdana" charset="0"/>
              <a:defRPr sz="1600">
                <a:solidFill>
                  <a:schemeClr val="tx1"/>
                </a:solidFill>
                <a:latin typeface="Verdana" charset="0"/>
                <a:ea typeface="ヒラギノ角ゴ Pro W3" charset="0"/>
              </a:defRPr>
            </a:lvl6pPr>
            <a:lvl7pPr marL="2971800" eaLnBrk="0" hangingPunct="0">
              <a:buFont typeface="Verdana" charset="0"/>
              <a:defRPr sz="1600">
                <a:solidFill>
                  <a:schemeClr val="tx1"/>
                </a:solidFill>
                <a:latin typeface="Verdana" charset="0"/>
                <a:ea typeface="ヒラギノ角ゴ Pro W3" charset="0"/>
              </a:defRPr>
            </a:lvl7pPr>
            <a:lvl8pPr marL="3429000" eaLnBrk="0" hangingPunct="0">
              <a:buFont typeface="Verdana" charset="0"/>
              <a:defRPr sz="1600">
                <a:solidFill>
                  <a:schemeClr val="tx1"/>
                </a:solidFill>
                <a:latin typeface="Verdana" charset="0"/>
                <a:ea typeface="ヒラギノ角ゴ Pro W3" charset="0"/>
              </a:defRPr>
            </a:lvl8pPr>
            <a:lvl9pPr marL="3886200" eaLnBrk="0" hangingPunct="0">
              <a:buFont typeface="Verdana" charset="0"/>
              <a:defRPr sz="1600">
                <a:solidFill>
                  <a:schemeClr val="tx1"/>
                </a:solidFill>
                <a:latin typeface="Verdana" charset="0"/>
                <a:ea typeface="ヒラギノ角ゴ Pro W3" charset="0"/>
              </a:defRPr>
            </a:lvl9pPr>
          </a:lstStyle>
          <a:p>
            <a:r>
              <a:rPr lang="de-DE" sz="1125" b="1" dirty="0">
                <a:solidFill>
                  <a:schemeClr val="tx2"/>
                </a:solidFill>
                <a:latin typeface="Calibri"/>
                <a:cs typeface="Calibri"/>
              </a:rPr>
              <a:t>2019</a:t>
            </a:r>
          </a:p>
        </p:txBody>
      </p:sp>
      <p:sp>
        <p:nvSpPr>
          <p:cNvPr id="7" name="Titel 6"/>
          <p:cNvSpPr>
            <a:spLocks noGrp="1"/>
          </p:cNvSpPr>
          <p:nvPr>
            <p:ph type="title"/>
          </p:nvPr>
        </p:nvSpPr>
        <p:spPr>
          <a:xfrm>
            <a:off x="457200" y="343562"/>
            <a:ext cx="6781800" cy="322664"/>
          </a:xfrm>
        </p:spPr>
        <p:txBody>
          <a:bodyPr/>
          <a:lstStyle/>
          <a:p>
            <a:r>
              <a:rPr lang="de-DE" dirty="0">
                <a:latin typeface="Calibri"/>
                <a:cs typeface="Calibri"/>
              </a:rPr>
              <a:t>Top Rankings</a:t>
            </a:r>
          </a:p>
        </p:txBody>
      </p:sp>
      <p:sp>
        <p:nvSpPr>
          <p:cNvPr id="41" name="Textfeld 6"/>
          <p:cNvSpPr txBox="1">
            <a:spLocks noChangeArrowheads="1"/>
          </p:cNvSpPr>
          <p:nvPr/>
        </p:nvSpPr>
        <p:spPr bwMode="auto">
          <a:xfrm>
            <a:off x="7419530" y="2762522"/>
            <a:ext cx="489562" cy="26545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a:defRPr sz="2200">
                <a:solidFill>
                  <a:schemeClr val="tx1"/>
                </a:solidFill>
                <a:latin typeface="Verdana" charset="0"/>
                <a:ea typeface="ヒラギノ角ゴ Pro W3" charset="0"/>
              </a:defRPr>
            </a:lvl1pPr>
            <a:lvl2pPr marL="742950">
              <a:defRPr sz="2000">
                <a:solidFill>
                  <a:schemeClr val="tx1"/>
                </a:solidFill>
                <a:latin typeface="Verdana" charset="0"/>
                <a:ea typeface="ヒラギノ角ゴ Pro W3" charset="0"/>
              </a:defRPr>
            </a:lvl2pPr>
            <a:lvl3pPr marL="1143000">
              <a:defRPr>
                <a:solidFill>
                  <a:schemeClr val="tx1"/>
                </a:solidFill>
                <a:latin typeface="Verdana" charset="0"/>
                <a:ea typeface="ヒラギノ角ゴ Pro W3" charset="0"/>
              </a:defRPr>
            </a:lvl3pPr>
            <a:lvl4pPr marL="1600200">
              <a:defRPr sz="1600">
                <a:solidFill>
                  <a:schemeClr val="tx1"/>
                </a:solidFill>
                <a:latin typeface="Verdana" charset="0"/>
                <a:ea typeface="ヒラギノ角ゴ Pro W3" charset="0"/>
              </a:defRPr>
            </a:lvl4pPr>
            <a:lvl5pPr marL="2057400">
              <a:defRPr sz="1600">
                <a:solidFill>
                  <a:schemeClr val="tx1"/>
                </a:solidFill>
                <a:latin typeface="Verdana" charset="0"/>
                <a:ea typeface="ヒラギノ角ゴ Pro W3" charset="0"/>
              </a:defRPr>
            </a:lvl5pPr>
            <a:lvl6pPr marL="2514600" eaLnBrk="0" hangingPunct="0">
              <a:buFont typeface="Verdana" charset="0"/>
              <a:defRPr sz="1600">
                <a:solidFill>
                  <a:schemeClr val="tx1"/>
                </a:solidFill>
                <a:latin typeface="Verdana" charset="0"/>
                <a:ea typeface="ヒラギノ角ゴ Pro W3" charset="0"/>
              </a:defRPr>
            </a:lvl6pPr>
            <a:lvl7pPr marL="2971800" eaLnBrk="0" hangingPunct="0">
              <a:buFont typeface="Verdana" charset="0"/>
              <a:defRPr sz="1600">
                <a:solidFill>
                  <a:schemeClr val="tx1"/>
                </a:solidFill>
                <a:latin typeface="Verdana" charset="0"/>
                <a:ea typeface="ヒラギノ角ゴ Pro W3" charset="0"/>
              </a:defRPr>
            </a:lvl7pPr>
            <a:lvl8pPr marL="3429000" eaLnBrk="0" hangingPunct="0">
              <a:buFont typeface="Verdana" charset="0"/>
              <a:defRPr sz="1600">
                <a:solidFill>
                  <a:schemeClr val="tx1"/>
                </a:solidFill>
                <a:latin typeface="Verdana" charset="0"/>
                <a:ea typeface="ヒラギノ角ゴ Pro W3" charset="0"/>
              </a:defRPr>
            </a:lvl8pPr>
            <a:lvl9pPr marL="3886200" eaLnBrk="0" hangingPunct="0">
              <a:buFont typeface="Verdana" charset="0"/>
              <a:defRPr sz="1600">
                <a:solidFill>
                  <a:schemeClr val="tx1"/>
                </a:solidFill>
                <a:latin typeface="Verdana" charset="0"/>
                <a:ea typeface="ヒラギノ角ゴ Pro W3" charset="0"/>
              </a:defRPr>
            </a:lvl9pPr>
          </a:lstStyle>
          <a:p>
            <a:r>
              <a:rPr lang="de-DE" sz="1125" b="1" dirty="0">
                <a:solidFill>
                  <a:schemeClr val="tx2"/>
                </a:solidFill>
                <a:latin typeface="Calibri"/>
                <a:cs typeface="Calibri"/>
              </a:rPr>
              <a:t>2021</a:t>
            </a:r>
          </a:p>
        </p:txBody>
      </p:sp>
      <p:sp>
        <p:nvSpPr>
          <p:cNvPr id="42" name="Textfeld 10"/>
          <p:cNvSpPr txBox="1">
            <a:spLocks noChangeArrowheads="1"/>
          </p:cNvSpPr>
          <p:nvPr/>
        </p:nvSpPr>
        <p:spPr bwMode="auto">
          <a:xfrm>
            <a:off x="6411453" y="2776537"/>
            <a:ext cx="523684" cy="26545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a:defRPr sz="2200">
                <a:solidFill>
                  <a:schemeClr val="tx1"/>
                </a:solidFill>
                <a:latin typeface="Verdana" charset="0"/>
                <a:ea typeface="ヒラギノ角ゴ Pro W3" charset="0"/>
              </a:defRPr>
            </a:lvl1pPr>
            <a:lvl2pPr marL="742950">
              <a:defRPr sz="2000">
                <a:solidFill>
                  <a:schemeClr val="tx1"/>
                </a:solidFill>
                <a:latin typeface="Verdana" charset="0"/>
                <a:ea typeface="ヒラギノ角ゴ Pro W3" charset="0"/>
              </a:defRPr>
            </a:lvl2pPr>
            <a:lvl3pPr marL="1143000">
              <a:defRPr>
                <a:solidFill>
                  <a:schemeClr val="tx1"/>
                </a:solidFill>
                <a:latin typeface="Verdana" charset="0"/>
                <a:ea typeface="ヒラギノ角ゴ Pro W3" charset="0"/>
              </a:defRPr>
            </a:lvl3pPr>
            <a:lvl4pPr marL="1600200">
              <a:defRPr sz="1600">
                <a:solidFill>
                  <a:schemeClr val="tx1"/>
                </a:solidFill>
                <a:latin typeface="Verdana" charset="0"/>
                <a:ea typeface="ヒラギノ角ゴ Pro W3" charset="0"/>
              </a:defRPr>
            </a:lvl4pPr>
            <a:lvl5pPr marL="2057400">
              <a:defRPr sz="1600">
                <a:solidFill>
                  <a:schemeClr val="tx1"/>
                </a:solidFill>
                <a:latin typeface="Verdana" charset="0"/>
                <a:ea typeface="ヒラギノ角ゴ Pro W3" charset="0"/>
              </a:defRPr>
            </a:lvl5pPr>
            <a:lvl6pPr marL="2514600" eaLnBrk="0" hangingPunct="0">
              <a:buFont typeface="Verdana" charset="0"/>
              <a:defRPr sz="1600">
                <a:solidFill>
                  <a:schemeClr val="tx1"/>
                </a:solidFill>
                <a:latin typeface="Verdana" charset="0"/>
                <a:ea typeface="ヒラギノ角ゴ Pro W3" charset="0"/>
              </a:defRPr>
            </a:lvl6pPr>
            <a:lvl7pPr marL="2971800" eaLnBrk="0" hangingPunct="0">
              <a:buFont typeface="Verdana" charset="0"/>
              <a:defRPr sz="1600">
                <a:solidFill>
                  <a:schemeClr val="tx1"/>
                </a:solidFill>
                <a:latin typeface="Verdana" charset="0"/>
                <a:ea typeface="ヒラギノ角ゴ Pro W3" charset="0"/>
              </a:defRPr>
            </a:lvl7pPr>
            <a:lvl8pPr marL="3429000" eaLnBrk="0" hangingPunct="0">
              <a:buFont typeface="Verdana" charset="0"/>
              <a:defRPr sz="1600">
                <a:solidFill>
                  <a:schemeClr val="tx1"/>
                </a:solidFill>
                <a:latin typeface="Verdana" charset="0"/>
                <a:ea typeface="ヒラギノ角ゴ Pro W3" charset="0"/>
              </a:defRPr>
            </a:lvl8pPr>
            <a:lvl9pPr marL="3886200" eaLnBrk="0" hangingPunct="0">
              <a:buFont typeface="Verdana" charset="0"/>
              <a:defRPr sz="1600">
                <a:solidFill>
                  <a:schemeClr val="tx1"/>
                </a:solidFill>
                <a:latin typeface="Verdana" charset="0"/>
                <a:ea typeface="ヒラギノ角ゴ Pro W3" charset="0"/>
              </a:defRPr>
            </a:lvl9pPr>
          </a:lstStyle>
          <a:p>
            <a:r>
              <a:rPr lang="de-DE" sz="1125" b="1" dirty="0">
                <a:solidFill>
                  <a:schemeClr val="tx2"/>
                </a:solidFill>
                <a:latin typeface="Calibri"/>
                <a:cs typeface="Calibri"/>
              </a:rPr>
              <a:t>2020</a:t>
            </a:r>
          </a:p>
        </p:txBody>
      </p:sp>
      <p:sp>
        <p:nvSpPr>
          <p:cNvPr id="44" name="Textfeld 70"/>
          <p:cNvSpPr txBox="1">
            <a:spLocks noChangeArrowheads="1"/>
          </p:cNvSpPr>
          <p:nvPr/>
        </p:nvSpPr>
        <p:spPr bwMode="auto">
          <a:xfrm>
            <a:off x="454251" y="2769938"/>
            <a:ext cx="519793" cy="26545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a:defRPr sz="2200">
                <a:solidFill>
                  <a:schemeClr val="tx1"/>
                </a:solidFill>
                <a:latin typeface="Verdana" charset="0"/>
                <a:ea typeface="ヒラギノ角ゴ Pro W3" charset="0"/>
              </a:defRPr>
            </a:lvl1pPr>
            <a:lvl2pPr marL="742950">
              <a:defRPr sz="2000">
                <a:solidFill>
                  <a:schemeClr val="tx1"/>
                </a:solidFill>
                <a:latin typeface="Verdana" charset="0"/>
                <a:ea typeface="ヒラギノ角ゴ Pro W3" charset="0"/>
              </a:defRPr>
            </a:lvl2pPr>
            <a:lvl3pPr marL="1143000">
              <a:defRPr>
                <a:solidFill>
                  <a:schemeClr val="tx1"/>
                </a:solidFill>
                <a:latin typeface="Verdana" charset="0"/>
                <a:ea typeface="ヒラギノ角ゴ Pro W3" charset="0"/>
              </a:defRPr>
            </a:lvl3pPr>
            <a:lvl4pPr marL="1600200">
              <a:defRPr sz="1600">
                <a:solidFill>
                  <a:schemeClr val="tx1"/>
                </a:solidFill>
                <a:latin typeface="Verdana" charset="0"/>
                <a:ea typeface="ヒラギノ角ゴ Pro W3" charset="0"/>
              </a:defRPr>
            </a:lvl4pPr>
            <a:lvl5pPr marL="2057400">
              <a:defRPr sz="1600">
                <a:solidFill>
                  <a:schemeClr val="tx1"/>
                </a:solidFill>
                <a:latin typeface="Verdana" charset="0"/>
                <a:ea typeface="ヒラギノ角ゴ Pro W3" charset="0"/>
              </a:defRPr>
            </a:lvl5pPr>
            <a:lvl6pPr marL="2514600" eaLnBrk="0" hangingPunct="0">
              <a:buFont typeface="Verdana" charset="0"/>
              <a:defRPr sz="1600">
                <a:solidFill>
                  <a:schemeClr val="tx1"/>
                </a:solidFill>
                <a:latin typeface="Verdana" charset="0"/>
                <a:ea typeface="ヒラギノ角ゴ Pro W3" charset="0"/>
              </a:defRPr>
            </a:lvl6pPr>
            <a:lvl7pPr marL="2971800" eaLnBrk="0" hangingPunct="0">
              <a:buFont typeface="Verdana" charset="0"/>
              <a:defRPr sz="1600">
                <a:solidFill>
                  <a:schemeClr val="tx1"/>
                </a:solidFill>
                <a:latin typeface="Verdana" charset="0"/>
                <a:ea typeface="ヒラギノ角ゴ Pro W3" charset="0"/>
              </a:defRPr>
            </a:lvl7pPr>
            <a:lvl8pPr marL="3429000" eaLnBrk="0" hangingPunct="0">
              <a:buFont typeface="Verdana" charset="0"/>
              <a:defRPr sz="1600">
                <a:solidFill>
                  <a:schemeClr val="tx1"/>
                </a:solidFill>
                <a:latin typeface="Verdana" charset="0"/>
                <a:ea typeface="ヒラギノ角ゴ Pro W3" charset="0"/>
              </a:defRPr>
            </a:lvl8pPr>
            <a:lvl9pPr marL="3886200" eaLnBrk="0" hangingPunct="0">
              <a:buFont typeface="Verdana" charset="0"/>
              <a:defRPr sz="1600">
                <a:solidFill>
                  <a:schemeClr val="tx1"/>
                </a:solidFill>
                <a:latin typeface="Verdana" charset="0"/>
                <a:ea typeface="ヒラギノ角ゴ Pro W3" charset="0"/>
              </a:defRPr>
            </a:lvl9pPr>
          </a:lstStyle>
          <a:p>
            <a:r>
              <a:rPr lang="de-DE" sz="1125" b="1" dirty="0">
                <a:solidFill>
                  <a:schemeClr val="tx2"/>
                </a:solidFill>
                <a:latin typeface="Calibri"/>
                <a:cs typeface="Calibri"/>
              </a:rPr>
              <a:t>2013</a:t>
            </a:r>
          </a:p>
        </p:txBody>
      </p:sp>
      <p:sp>
        <p:nvSpPr>
          <p:cNvPr id="46" name="Textfeld 14"/>
          <p:cNvSpPr txBox="1">
            <a:spLocks noChangeArrowheads="1"/>
          </p:cNvSpPr>
          <p:nvPr/>
        </p:nvSpPr>
        <p:spPr bwMode="auto">
          <a:xfrm>
            <a:off x="1441051" y="2771241"/>
            <a:ext cx="489909" cy="26545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a:defRPr sz="2200">
                <a:solidFill>
                  <a:schemeClr val="tx1"/>
                </a:solidFill>
                <a:latin typeface="Verdana" charset="0"/>
                <a:ea typeface="ヒラギノ角ゴ Pro W3" charset="0"/>
              </a:defRPr>
            </a:lvl1pPr>
            <a:lvl2pPr marL="742950">
              <a:defRPr sz="2000">
                <a:solidFill>
                  <a:schemeClr val="tx1"/>
                </a:solidFill>
                <a:latin typeface="Verdana" charset="0"/>
                <a:ea typeface="ヒラギノ角ゴ Pro W3" charset="0"/>
              </a:defRPr>
            </a:lvl2pPr>
            <a:lvl3pPr marL="1143000">
              <a:defRPr>
                <a:solidFill>
                  <a:schemeClr val="tx1"/>
                </a:solidFill>
                <a:latin typeface="Verdana" charset="0"/>
                <a:ea typeface="ヒラギノ角ゴ Pro W3" charset="0"/>
              </a:defRPr>
            </a:lvl3pPr>
            <a:lvl4pPr marL="1600200">
              <a:defRPr sz="1600">
                <a:solidFill>
                  <a:schemeClr val="tx1"/>
                </a:solidFill>
                <a:latin typeface="Verdana" charset="0"/>
                <a:ea typeface="ヒラギノ角ゴ Pro W3" charset="0"/>
              </a:defRPr>
            </a:lvl4pPr>
            <a:lvl5pPr marL="2057400">
              <a:defRPr sz="1600">
                <a:solidFill>
                  <a:schemeClr val="tx1"/>
                </a:solidFill>
                <a:latin typeface="Verdana" charset="0"/>
                <a:ea typeface="ヒラギノ角ゴ Pro W3" charset="0"/>
              </a:defRPr>
            </a:lvl5pPr>
            <a:lvl6pPr marL="2514600" eaLnBrk="0" hangingPunct="0">
              <a:buFont typeface="Verdana" charset="0"/>
              <a:defRPr sz="1600">
                <a:solidFill>
                  <a:schemeClr val="tx1"/>
                </a:solidFill>
                <a:latin typeface="Verdana" charset="0"/>
                <a:ea typeface="ヒラギノ角ゴ Pro W3" charset="0"/>
              </a:defRPr>
            </a:lvl6pPr>
            <a:lvl7pPr marL="2971800" eaLnBrk="0" hangingPunct="0">
              <a:buFont typeface="Verdana" charset="0"/>
              <a:defRPr sz="1600">
                <a:solidFill>
                  <a:schemeClr val="tx1"/>
                </a:solidFill>
                <a:latin typeface="Verdana" charset="0"/>
                <a:ea typeface="ヒラギノ角ゴ Pro W3" charset="0"/>
              </a:defRPr>
            </a:lvl7pPr>
            <a:lvl8pPr marL="3429000" eaLnBrk="0" hangingPunct="0">
              <a:buFont typeface="Verdana" charset="0"/>
              <a:defRPr sz="1600">
                <a:solidFill>
                  <a:schemeClr val="tx1"/>
                </a:solidFill>
                <a:latin typeface="Verdana" charset="0"/>
                <a:ea typeface="ヒラギノ角ゴ Pro W3" charset="0"/>
              </a:defRPr>
            </a:lvl8pPr>
            <a:lvl9pPr marL="3886200" eaLnBrk="0" hangingPunct="0">
              <a:buFont typeface="Verdana" charset="0"/>
              <a:defRPr sz="1600">
                <a:solidFill>
                  <a:schemeClr val="tx1"/>
                </a:solidFill>
                <a:latin typeface="Verdana" charset="0"/>
                <a:ea typeface="ヒラギノ角ゴ Pro W3" charset="0"/>
              </a:defRPr>
            </a:lvl9pPr>
          </a:lstStyle>
          <a:p>
            <a:r>
              <a:rPr lang="de-DE" sz="1125" b="1" dirty="0">
                <a:solidFill>
                  <a:schemeClr val="tx2"/>
                </a:solidFill>
                <a:latin typeface="Calibri"/>
                <a:cs typeface="Calibri"/>
              </a:rPr>
              <a:t>2014</a:t>
            </a:r>
          </a:p>
        </p:txBody>
      </p:sp>
      <p:sp>
        <p:nvSpPr>
          <p:cNvPr id="47" name="Textfeld 15"/>
          <p:cNvSpPr txBox="1">
            <a:spLocks noChangeArrowheads="1"/>
          </p:cNvSpPr>
          <p:nvPr/>
        </p:nvSpPr>
        <p:spPr bwMode="auto">
          <a:xfrm>
            <a:off x="2505202" y="2769937"/>
            <a:ext cx="475917" cy="26545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a:defRPr sz="2200">
                <a:solidFill>
                  <a:schemeClr val="tx1"/>
                </a:solidFill>
                <a:latin typeface="Verdana" charset="0"/>
                <a:ea typeface="ヒラギノ角ゴ Pro W3" charset="0"/>
              </a:defRPr>
            </a:lvl1pPr>
            <a:lvl2pPr marL="742950">
              <a:defRPr sz="2000">
                <a:solidFill>
                  <a:schemeClr val="tx1"/>
                </a:solidFill>
                <a:latin typeface="Verdana" charset="0"/>
                <a:ea typeface="ヒラギノ角ゴ Pro W3" charset="0"/>
              </a:defRPr>
            </a:lvl2pPr>
            <a:lvl3pPr marL="1143000">
              <a:defRPr>
                <a:solidFill>
                  <a:schemeClr val="tx1"/>
                </a:solidFill>
                <a:latin typeface="Verdana" charset="0"/>
                <a:ea typeface="ヒラギノ角ゴ Pro W3" charset="0"/>
              </a:defRPr>
            </a:lvl3pPr>
            <a:lvl4pPr marL="1600200">
              <a:defRPr sz="1600">
                <a:solidFill>
                  <a:schemeClr val="tx1"/>
                </a:solidFill>
                <a:latin typeface="Verdana" charset="0"/>
                <a:ea typeface="ヒラギノ角ゴ Pro W3" charset="0"/>
              </a:defRPr>
            </a:lvl4pPr>
            <a:lvl5pPr marL="2057400">
              <a:defRPr sz="1600">
                <a:solidFill>
                  <a:schemeClr val="tx1"/>
                </a:solidFill>
                <a:latin typeface="Verdana" charset="0"/>
                <a:ea typeface="ヒラギノ角ゴ Pro W3" charset="0"/>
              </a:defRPr>
            </a:lvl5pPr>
            <a:lvl6pPr marL="2514600" eaLnBrk="0" hangingPunct="0">
              <a:buFont typeface="Verdana" charset="0"/>
              <a:defRPr sz="1600">
                <a:solidFill>
                  <a:schemeClr val="tx1"/>
                </a:solidFill>
                <a:latin typeface="Verdana" charset="0"/>
                <a:ea typeface="ヒラギノ角ゴ Pro W3" charset="0"/>
              </a:defRPr>
            </a:lvl6pPr>
            <a:lvl7pPr marL="2971800" eaLnBrk="0" hangingPunct="0">
              <a:buFont typeface="Verdana" charset="0"/>
              <a:defRPr sz="1600">
                <a:solidFill>
                  <a:schemeClr val="tx1"/>
                </a:solidFill>
                <a:latin typeface="Verdana" charset="0"/>
                <a:ea typeface="ヒラギノ角ゴ Pro W3" charset="0"/>
              </a:defRPr>
            </a:lvl7pPr>
            <a:lvl8pPr marL="3429000" eaLnBrk="0" hangingPunct="0">
              <a:buFont typeface="Verdana" charset="0"/>
              <a:defRPr sz="1600">
                <a:solidFill>
                  <a:schemeClr val="tx1"/>
                </a:solidFill>
                <a:latin typeface="Verdana" charset="0"/>
                <a:ea typeface="ヒラギノ角ゴ Pro W3" charset="0"/>
              </a:defRPr>
            </a:lvl8pPr>
            <a:lvl9pPr marL="3886200" eaLnBrk="0" hangingPunct="0">
              <a:buFont typeface="Verdana" charset="0"/>
              <a:defRPr sz="1600">
                <a:solidFill>
                  <a:schemeClr val="tx1"/>
                </a:solidFill>
                <a:latin typeface="Verdana" charset="0"/>
                <a:ea typeface="ヒラギノ角ゴ Pro W3" charset="0"/>
              </a:defRPr>
            </a:lvl9pPr>
          </a:lstStyle>
          <a:p>
            <a:r>
              <a:rPr lang="de-DE" sz="1125" b="1" dirty="0">
                <a:solidFill>
                  <a:schemeClr val="tx2"/>
                </a:solidFill>
                <a:latin typeface="Calibri"/>
                <a:cs typeface="Calibri"/>
              </a:rPr>
              <a:t>2016</a:t>
            </a:r>
          </a:p>
        </p:txBody>
      </p:sp>
      <p:sp>
        <p:nvSpPr>
          <p:cNvPr id="48" name="Textfeld 17"/>
          <p:cNvSpPr txBox="1">
            <a:spLocks noChangeArrowheads="1"/>
          </p:cNvSpPr>
          <p:nvPr/>
        </p:nvSpPr>
        <p:spPr bwMode="auto">
          <a:xfrm>
            <a:off x="3459965" y="2769936"/>
            <a:ext cx="529664" cy="26545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a:defRPr sz="2200">
                <a:solidFill>
                  <a:schemeClr val="tx1"/>
                </a:solidFill>
                <a:latin typeface="Verdana" charset="0"/>
                <a:ea typeface="ヒラギノ角ゴ Pro W3" charset="0"/>
              </a:defRPr>
            </a:lvl1pPr>
            <a:lvl2pPr marL="742950">
              <a:defRPr sz="2000">
                <a:solidFill>
                  <a:schemeClr val="tx1"/>
                </a:solidFill>
                <a:latin typeface="Verdana" charset="0"/>
                <a:ea typeface="ヒラギノ角ゴ Pro W3" charset="0"/>
              </a:defRPr>
            </a:lvl2pPr>
            <a:lvl3pPr marL="1143000">
              <a:defRPr>
                <a:solidFill>
                  <a:schemeClr val="tx1"/>
                </a:solidFill>
                <a:latin typeface="Verdana" charset="0"/>
                <a:ea typeface="ヒラギノ角ゴ Pro W3" charset="0"/>
              </a:defRPr>
            </a:lvl3pPr>
            <a:lvl4pPr marL="1600200">
              <a:defRPr sz="1600">
                <a:solidFill>
                  <a:schemeClr val="tx1"/>
                </a:solidFill>
                <a:latin typeface="Verdana" charset="0"/>
                <a:ea typeface="ヒラギノ角ゴ Pro W3" charset="0"/>
              </a:defRPr>
            </a:lvl4pPr>
            <a:lvl5pPr marL="2057400">
              <a:defRPr sz="1600">
                <a:solidFill>
                  <a:schemeClr val="tx1"/>
                </a:solidFill>
                <a:latin typeface="Verdana" charset="0"/>
                <a:ea typeface="ヒラギノ角ゴ Pro W3" charset="0"/>
              </a:defRPr>
            </a:lvl5pPr>
            <a:lvl6pPr marL="2514600" eaLnBrk="0" hangingPunct="0">
              <a:buFont typeface="Verdana" charset="0"/>
              <a:defRPr sz="1600">
                <a:solidFill>
                  <a:schemeClr val="tx1"/>
                </a:solidFill>
                <a:latin typeface="Verdana" charset="0"/>
                <a:ea typeface="ヒラギノ角ゴ Pro W3" charset="0"/>
              </a:defRPr>
            </a:lvl6pPr>
            <a:lvl7pPr marL="2971800" eaLnBrk="0" hangingPunct="0">
              <a:buFont typeface="Verdana" charset="0"/>
              <a:defRPr sz="1600">
                <a:solidFill>
                  <a:schemeClr val="tx1"/>
                </a:solidFill>
                <a:latin typeface="Verdana" charset="0"/>
                <a:ea typeface="ヒラギノ角ゴ Pro W3" charset="0"/>
              </a:defRPr>
            </a:lvl7pPr>
            <a:lvl8pPr marL="3429000" eaLnBrk="0" hangingPunct="0">
              <a:buFont typeface="Verdana" charset="0"/>
              <a:defRPr sz="1600">
                <a:solidFill>
                  <a:schemeClr val="tx1"/>
                </a:solidFill>
                <a:latin typeface="Verdana" charset="0"/>
                <a:ea typeface="ヒラギノ角ゴ Pro W3" charset="0"/>
              </a:defRPr>
            </a:lvl8pPr>
            <a:lvl9pPr marL="3886200" eaLnBrk="0" hangingPunct="0">
              <a:buFont typeface="Verdana" charset="0"/>
              <a:defRPr sz="1600">
                <a:solidFill>
                  <a:schemeClr val="tx1"/>
                </a:solidFill>
                <a:latin typeface="Verdana" charset="0"/>
                <a:ea typeface="ヒラギノ角ゴ Pro W3" charset="0"/>
              </a:defRPr>
            </a:lvl9pPr>
          </a:lstStyle>
          <a:p>
            <a:r>
              <a:rPr lang="de-DE" sz="1125" b="1" dirty="0">
                <a:solidFill>
                  <a:schemeClr val="tx2"/>
                </a:solidFill>
                <a:latin typeface="Calibri"/>
                <a:cs typeface="Calibri"/>
              </a:rPr>
              <a:t>2017</a:t>
            </a:r>
          </a:p>
        </p:txBody>
      </p:sp>
      <p:sp>
        <p:nvSpPr>
          <p:cNvPr id="90" name="Textfeld 89"/>
          <p:cNvSpPr txBox="1"/>
          <p:nvPr/>
        </p:nvSpPr>
        <p:spPr>
          <a:xfrm>
            <a:off x="7524750" y="3392685"/>
            <a:ext cx="1416726" cy="1437563"/>
          </a:xfrm>
          <a:prstGeom prst="rect">
            <a:avLst/>
          </a:prstGeom>
          <a:noFill/>
        </p:spPr>
        <p:txBody>
          <a:bodyPr vert="horz" wrap="square" lIns="0" tIns="35100" rIns="68580" bIns="34290" rtlCol="0" anchor="t">
            <a:noAutofit/>
          </a:bodyPr>
          <a:lstStyle/>
          <a:p>
            <a:r>
              <a:rPr lang="de-DE" sz="1000" b="1" dirty="0">
                <a:cs typeface="Calibri"/>
              </a:rPr>
              <a:t>ZEIT STUDENT GUIDE</a:t>
            </a:r>
          </a:p>
          <a:p>
            <a:r>
              <a:rPr lang="de-DE" sz="800" b="1" dirty="0">
                <a:cs typeface="Calibri"/>
              </a:rPr>
              <a:t>// Top group</a:t>
            </a:r>
          </a:p>
          <a:p>
            <a:r>
              <a:rPr lang="de-DE" sz="800" dirty="0">
                <a:latin typeface="Calibri Light"/>
                <a:cs typeface="Calibri Light"/>
              </a:rPr>
              <a:t>Bachelor </a:t>
            </a:r>
          </a:p>
          <a:p>
            <a:r>
              <a:rPr lang="de-DE" sz="800" dirty="0">
                <a:latin typeface="Calibri Light"/>
                <a:cs typeface="Calibri Light"/>
              </a:rPr>
              <a:t>Nursing Sciences </a:t>
            </a:r>
          </a:p>
        </p:txBody>
      </p:sp>
      <p:sp>
        <p:nvSpPr>
          <p:cNvPr id="99" name="Textfeld 98"/>
          <p:cNvSpPr txBox="1"/>
          <p:nvPr/>
        </p:nvSpPr>
        <p:spPr>
          <a:xfrm>
            <a:off x="584927" y="965929"/>
            <a:ext cx="1552266" cy="1678621"/>
          </a:xfrm>
          <a:prstGeom prst="rect">
            <a:avLst/>
          </a:prstGeom>
          <a:noFill/>
        </p:spPr>
        <p:txBody>
          <a:bodyPr vert="horz" wrap="square" lIns="0" tIns="35100" rIns="68580" bIns="34290" rtlCol="0" anchor="t">
            <a:noAutofit/>
          </a:bodyPr>
          <a:lstStyle/>
          <a:p>
            <a:r>
              <a:rPr lang="de-DE" sz="900" b="1" dirty="0">
                <a:cs typeface="Calibri"/>
              </a:rPr>
              <a:t>WIRTSCHAFTSWOCHE</a:t>
            </a:r>
          </a:p>
          <a:p>
            <a:r>
              <a:rPr lang="de-DE" sz="750" b="1" dirty="0">
                <a:cs typeface="Calibri"/>
              </a:rPr>
              <a:t>// 2</a:t>
            </a:r>
            <a:r>
              <a:rPr lang="de-DE" sz="750" b="1" baseline="30000" dirty="0">
                <a:cs typeface="Calibri"/>
              </a:rPr>
              <a:t>nd</a:t>
            </a:r>
            <a:r>
              <a:rPr lang="de-DE" sz="750" b="1" dirty="0">
                <a:cs typeface="Calibri"/>
              </a:rPr>
              <a:t> place</a:t>
            </a:r>
          </a:p>
          <a:p>
            <a:r>
              <a:rPr lang="de-DE" sz="750" dirty="0">
                <a:latin typeface="Calibri Light"/>
                <a:cs typeface="Calibri Light"/>
              </a:rPr>
              <a:t>Mechanical Engineering, </a:t>
            </a:r>
          </a:p>
          <a:p>
            <a:r>
              <a:rPr lang="de-DE" sz="750" dirty="0">
                <a:latin typeface="Calibri Light"/>
                <a:cs typeface="Calibri Light"/>
              </a:rPr>
              <a:t>Engineering Management </a:t>
            </a:r>
          </a:p>
          <a:p>
            <a:r>
              <a:rPr lang="de-DE" sz="750" b="1" dirty="0">
                <a:latin typeface="Calibri"/>
                <a:cs typeface="Calibri"/>
              </a:rPr>
              <a:t>// 4</a:t>
            </a:r>
            <a:r>
              <a:rPr lang="de-DE" sz="750" b="1" baseline="30000" dirty="0">
                <a:cs typeface="Calibri"/>
              </a:rPr>
              <a:t>th</a:t>
            </a:r>
            <a:r>
              <a:rPr lang="de-DE" sz="750" b="1" dirty="0">
                <a:latin typeface="Calibri"/>
                <a:cs typeface="Calibri"/>
              </a:rPr>
              <a:t> place</a:t>
            </a:r>
          </a:p>
          <a:p>
            <a:r>
              <a:rPr lang="de-DE" sz="750" dirty="0">
                <a:latin typeface="Calibri Light"/>
                <a:cs typeface="Calibri Light"/>
              </a:rPr>
              <a:t>Electrical Engineering, Informatics</a:t>
            </a:r>
          </a:p>
          <a:p>
            <a:endParaRPr lang="de-DE" sz="750" dirty="0">
              <a:latin typeface="Calibri Light"/>
              <a:cs typeface="Calibri Light"/>
            </a:endParaRPr>
          </a:p>
          <a:p>
            <a:r>
              <a:rPr lang="de-DE" sz="900" b="1" dirty="0">
                <a:cs typeface="Calibri"/>
              </a:rPr>
              <a:t>ZEIT STUDENT GUIDE</a:t>
            </a:r>
          </a:p>
          <a:p>
            <a:r>
              <a:rPr lang="de-DE" sz="750" dirty="0">
                <a:latin typeface="Calibri Light"/>
                <a:cs typeface="Calibri Light"/>
              </a:rPr>
              <a:t>CHE University Ranking</a:t>
            </a:r>
          </a:p>
          <a:p>
            <a:r>
              <a:rPr lang="de-DE" sz="750" b="1" dirty="0">
                <a:cs typeface="Calibri"/>
              </a:rPr>
              <a:t>// Top group</a:t>
            </a:r>
          </a:p>
          <a:p>
            <a:r>
              <a:rPr lang="de-DE" sz="750" dirty="0">
                <a:latin typeface="Calibri Light"/>
                <a:cs typeface="Calibri Light"/>
              </a:rPr>
              <a:t>Mechanical Engineering, </a:t>
            </a:r>
            <a:br>
              <a:rPr lang="de-DE" sz="750" dirty="0">
                <a:latin typeface="Calibri Light"/>
                <a:cs typeface="Calibri Light"/>
              </a:rPr>
            </a:br>
            <a:r>
              <a:rPr lang="de-DE" sz="750" dirty="0">
                <a:latin typeface="Calibri Light"/>
                <a:cs typeface="Calibri Light"/>
              </a:rPr>
              <a:t>Building Services-Energy-Environment, Mechatronics and Electrical Engineering, Biotechnology</a:t>
            </a:r>
          </a:p>
          <a:p>
            <a:endParaRPr lang="de-DE" sz="750" dirty="0">
              <a:latin typeface="Calibri Light"/>
              <a:cs typeface="Calibri Light"/>
            </a:endParaRPr>
          </a:p>
          <a:p>
            <a:endParaRPr lang="de-DE" sz="750" dirty="0">
              <a:latin typeface="Calibri Light"/>
              <a:cs typeface="Calibri Light"/>
            </a:endParaRPr>
          </a:p>
        </p:txBody>
      </p:sp>
      <p:sp>
        <p:nvSpPr>
          <p:cNvPr id="100" name="Textfeld 99"/>
          <p:cNvSpPr txBox="1"/>
          <p:nvPr/>
        </p:nvSpPr>
        <p:spPr>
          <a:xfrm>
            <a:off x="1550472" y="3556527"/>
            <a:ext cx="1189433" cy="451520"/>
          </a:xfrm>
          <a:prstGeom prst="rect">
            <a:avLst/>
          </a:prstGeom>
          <a:noFill/>
        </p:spPr>
        <p:txBody>
          <a:bodyPr vert="horz" wrap="square" lIns="0" tIns="35100" rIns="68580" bIns="34290" rtlCol="0" anchor="t">
            <a:noAutofit/>
          </a:bodyPr>
          <a:lstStyle/>
          <a:p>
            <a:r>
              <a:rPr lang="de-DE" sz="900" b="1" dirty="0">
                <a:cs typeface="Calibri"/>
              </a:rPr>
              <a:t>WIRTSCHAFTSWOCHE</a:t>
            </a:r>
          </a:p>
          <a:p>
            <a:r>
              <a:rPr lang="de-DE" sz="750" b="1" dirty="0">
                <a:cs typeface="Calibri"/>
              </a:rPr>
              <a:t>// 3</a:t>
            </a:r>
            <a:r>
              <a:rPr lang="de-DE" sz="750" b="1" baseline="30000" dirty="0">
                <a:cs typeface="Calibri"/>
              </a:rPr>
              <a:t>rd</a:t>
            </a:r>
            <a:r>
              <a:rPr lang="de-DE" sz="750" b="1" dirty="0">
                <a:cs typeface="Calibri"/>
              </a:rPr>
              <a:t> place</a:t>
            </a:r>
          </a:p>
          <a:p>
            <a:r>
              <a:rPr lang="de-DE" sz="750" dirty="0">
                <a:latin typeface="Calibri Light"/>
                <a:cs typeface="Calibri Light"/>
              </a:rPr>
              <a:t>Mechanical Engineering</a:t>
            </a:r>
          </a:p>
          <a:p>
            <a:endParaRPr lang="de-DE" sz="750" dirty="0">
              <a:latin typeface="Calibri Light"/>
              <a:cs typeface="Calibri Light"/>
            </a:endParaRPr>
          </a:p>
          <a:p>
            <a:endParaRPr lang="de-DE" sz="750" dirty="0">
              <a:latin typeface="Calibri Light"/>
              <a:cs typeface="Calibri Light"/>
            </a:endParaRPr>
          </a:p>
        </p:txBody>
      </p:sp>
      <p:sp>
        <p:nvSpPr>
          <p:cNvPr id="109" name="Textfeld 108"/>
          <p:cNvSpPr txBox="1"/>
          <p:nvPr/>
        </p:nvSpPr>
        <p:spPr>
          <a:xfrm>
            <a:off x="2607295" y="1119145"/>
            <a:ext cx="1567189" cy="1622249"/>
          </a:xfrm>
          <a:prstGeom prst="rect">
            <a:avLst/>
          </a:prstGeom>
          <a:noFill/>
        </p:spPr>
        <p:txBody>
          <a:bodyPr vert="horz" wrap="square" lIns="0" tIns="35100" rIns="68580" bIns="34290" rtlCol="0" anchor="t">
            <a:noAutofit/>
          </a:bodyPr>
          <a:lstStyle/>
          <a:p>
            <a:r>
              <a:rPr lang="de-DE" sz="900" b="1" dirty="0">
                <a:cs typeface="Calibri"/>
              </a:rPr>
              <a:t>ZEIT STUDENT GUIDE</a:t>
            </a:r>
          </a:p>
          <a:p>
            <a:r>
              <a:rPr lang="de-DE" sz="750" dirty="0">
                <a:latin typeface="Calibri Light"/>
                <a:cs typeface="Calibri Light"/>
              </a:rPr>
              <a:t>CHE University Ranking</a:t>
            </a:r>
          </a:p>
          <a:p>
            <a:r>
              <a:rPr lang="de-DE" sz="750" b="1" dirty="0">
                <a:cs typeface="Calibri"/>
              </a:rPr>
              <a:t>// Top group</a:t>
            </a:r>
          </a:p>
          <a:p>
            <a:r>
              <a:rPr lang="de-DE" sz="750" dirty="0">
                <a:latin typeface="Calibri Light"/>
                <a:cs typeface="Calibri Light"/>
              </a:rPr>
              <a:t>Mechanical Engineering, Automotive Engineering, Chemical Engineering /Biotechnology, Mechatronics/Electrical Engineering</a:t>
            </a:r>
          </a:p>
          <a:p>
            <a:endParaRPr lang="de-DE" sz="750" dirty="0">
              <a:latin typeface="Calibri Light"/>
              <a:cs typeface="Calibri Light"/>
            </a:endParaRPr>
          </a:p>
          <a:p>
            <a:r>
              <a:rPr lang="de-DE" sz="900" b="1" dirty="0">
                <a:cs typeface="Calibri"/>
              </a:rPr>
              <a:t>WIRTSCHAFTSWOCHE</a:t>
            </a:r>
          </a:p>
          <a:p>
            <a:r>
              <a:rPr lang="de-DE" sz="750" b="1" dirty="0">
                <a:cs typeface="Calibri"/>
              </a:rPr>
              <a:t>// 3</a:t>
            </a:r>
            <a:r>
              <a:rPr lang="de-DE" sz="750" b="1" baseline="30000" dirty="0">
                <a:cs typeface="Calibri"/>
              </a:rPr>
              <a:t>rd</a:t>
            </a:r>
            <a:r>
              <a:rPr lang="de-DE" sz="750" b="1" dirty="0">
                <a:cs typeface="Calibri"/>
              </a:rPr>
              <a:t> place</a:t>
            </a:r>
          </a:p>
          <a:p>
            <a:r>
              <a:rPr lang="de-DE" sz="750" dirty="0">
                <a:latin typeface="Calibri Light"/>
                <a:cs typeface="Calibri Light"/>
              </a:rPr>
              <a:t>Mechanical Engineering</a:t>
            </a:r>
            <a:br>
              <a:rPr lang="de-DE" sz="750" dirty="0">
                <a:latin typeface="Calibri Light"/>
                <a:cs typeface="Calibri Light"/>
              </a:rPr>
            </a:br>
            <a:r>
              <a:rPr lang="de-DE" sz="750" b="1" dirty="0">
                <a:cs typeface="Calibri"/>
              </a:rPr>
              <a:t>// 6</a:t>
            </a:r>
            <a:r>
              <a:rPr lang="de-DE" sz="750" b="1" baseline="30000" dirty="0">
                <a:cs typeface="Calibri"/>
              </a:rPr>
              <a:t>th</a:t>
            </a:r>
            <a:r>
              <a:rPr lang="de-DE" sz="750" b="1" dirty="0">
                <a:cs typeface="Calibri"/>
              </a:rPr>
              <a:t> place</a:t>
            </a:r>
          </a:p>
          <a:p>
            <a:r>
              <a:rPr lang="sk-SK" sz="750" dirty="0" err="1">
                <a:latin typeface="Calibri Light"/>
                <a:cs typeface="Calibri Light"/>
              </a:rPr>
              <a:t>Engineering</a:t>
            </a:r>
            <a:r>
              <a:rPr lang="sk-SK" sz="750" dirty="0">
                <a:latin typeface="Calibri Light"/>
                <a:cs typeface="Calibri Light"/>
              </a:rPr>
              <a:t> Management</a:t>
            </a:r>
            <a:endParaRPr lang="en-GB" sz="750" dirty="0"/>
          </a:p>
          <a:p>
            <a:endParaRPr lang="de-DE" sz="750" dirty="0">
              <a:latin typeface="Calibri Light"/>
              <a:cs typeface="Calibri Light"/>
            </a:endParaRPr>
          </a:p>
          <a:p>
            <a:endParaRPr lang="de-DE" sz="750" dirty="0">
              <a:latin typeface="Calibri Light"/>
              <a:cs typeface="Calibri Light"/>
            </a:endParaRPr>
          </a:p>
        </p:txBody>
      </p:sp>
      <p:sp>
        <p:nvSpPr>
          <p:cNvPr id="118" name="Rechteck 117"/>
          <p:cNvSpPr/>
          <p:nvPr/>
        </p:nvSpPr>
        <p:spPr>
          <a:xfrm>
            <a:off x="4967404" y="2787248"/>
            <a:ext cx="357790" cy="230832"/>
          </a:xfrm>
          <a:prstGeom prst="rect">
            <a:avLst/>
          </a:prstGeom>
        </p:spPr>
        <p:txBody>
          <a:bodyPr wrap="none">
            <a:spAutoFit/>
          </a:bodyPr>
          <a:lstStyle/>
          <a:p>
            <a:r>
              <a:rPr lang="de-DE" sz="900" b="1" dirty="0">
                <a:solidFill>
                  <a:schemeClr val="tx2"/>
                </a:solidFill>
                <a:latin typeface="Calibri"/>
                <a:cs typeface="Calibri"/>
              </a:rPr>
              <a:t>&gt;&gt;&gt;</a:t>
            </a:r>
          </a:p>
        </p:txBody>
      </p:sp>
      <p:sp>
        <p:nvSpPr>
          <p:cNvPr id="119" name="Rechteck 118"/>
          <p:cNvSpPr/>
          <p:nvPr/>
        </p:nvSpPr>
        <p:spPr>
          <a:xfrm>
            <a:off x="5950410" y="2799661"/>
            <a:ext cx="357790" cy="230832"/>
          </a:xfrm>
          <a:prstGeom prst="rect">
            <a:avLst/>
          </a:prstGeom>
        </p:spPr>
        <p:txBody>
          <a:bodyPr wrap="none">
            <a:spAutoFit/>
          </a:bodyPr>
          <a:lstStyle/>
          <a:p>
            <a:r>
              <a:rPr lang="de-DE" sz="900" b="1" dirty="0">
                <a:solidFill>
                  <a:schemeClr val="tx2"/>
                </a:solidFill>
                <a:latin typeface="Calibri"/>
                <a:cs typeface="Calibri"/>
              </a:rPr>
              <a:t>&gt;&gt;&gt;</a:t>
            </a:r>
          </a:p>
        </p:txBody>
      </p:sp>
      <p:sp>
        <p:nvSpPr>
          <p:cNvPr id="120" name="Rechteck 119"/>
          <p:cNvSpPr/>
          <p:nvPr/>
        </p:nvSpPr>
        <p:spPr>
          <a:xfrm>
            <a:off x="6933414" y="2793444"/>
            <a:ext cx="357790" cy="230832"/>
          </a:xfrm>
          <a:prstGeom prst="rect">
            <a:avLst/>
          </a:prstGeom>
        </p:spPr>
        <p:txBody>
          <a:bodyPr wrap="none">
            <a:spAutoFit/>
          </a:bodyPr>
          <a:lstStyle/>
          <a:p>
            <a:r>
              <a:rPr lang="de-DE" sz="900" b="1" dirty="0">
                <a:solidFill>
                  <a:schemeClr val="tx2"/>
                </a:solidFill>
                <a:latin typeface="Calibri"/>
                <a:cs typeface="Calibri"/>
              </a:rPr>
              <a:t>&gt;&gt;&gt;</a:t>
            </a:r>
          </a:p>
        </p:txBody>
      </p:sp>
      <p:sp>
        <p:nvSpPr>
          <p:cNvPr id="121" name="Rechteck 120"/>
          <p:cNvSpPr/>
          <p:nvPr/>
        </p:nvSpPr>
        <p:spPr>
          <a:xfrm>
            <a:off x="1035380" y="2797147"/>
            <a:ext cx="357790" cy="230832"/>
          </a:xfrm>
          <a:prstGeom prst="rect">
            <a:avLst/>
          </a:prstGeom>
        </p:spPr>
        <p:txBody>
          <a:bodyPr wrap="square">
            <a:spAutoFit/>
          </a:bodyPr>
          <a:lstStyle/>
          <a:p>
            <a:r>
              <a:rPr lang="de-DE" sz="900" b="1" dirty="0">
                <a:solidFill>
                  <a:schemeClr val="tx2"/>
                </a:solidFill>
                <a:latin typeface="Calibri"/>
                <a:cs typeface="Calibri"/>
              </a:rPr>
              <a:t>&gt;&gt;&gt;</a:t>
            </a:r>
          </a:p>
        </p:txBody>
      </p:sp>
      <p:sp>
        <p:nvSpPr>
          <p:cNvPr id="123" name="Rechteck 122"/>
          <p:cNvSpPr/>
          <p:nvPr/>
        </p:nvSpPr>
        <p:spPr>
          <a:xfrm>
            <a:off x="2018386" y="2790844"/>
            <a:ext cx="357790" cy="230832"/>
          </a:xfrm>
          <a:prstGeom prst="rect">
            <a:avLst/>
          </a:prstGeom>
        </p:spPr>
        <p:txBody>
          <a:bodyPr wrap="square">
            <a:spAutoFit/>
          </a:bodyPr>
          <a:lstStyle/>
          <a:p>
            <a:r>
              <a:rPr lang="de-DE" sz="900" b="1" dirty="0">
                <a:solidFill>
                  <a:schemeClr val="tx2"/>
                </a:solidFill>
                <a:latin typeface="Calibri"/>
                <a:cs typeface="Calibri"/>
              </a:rPr>
              <a:t>&gt;&gt;&gt;</a:t>
            </a:r>
          </a:p>
        </p:txBody>
      </p:sp>
      <p:sp>
        <p:nvSpPr>
          <p:cNvPr id="124" name="Rechteck 123"/>
          <p:cNvSpPr/>
          <p:nvPr/>
        </p:nvSpPr>
        <p:spPr>
          <a:xfrm>
            <a:off x="3001392" y="2797147"/>
            <a:ext cx="357790" cy="230832"/>
          </a:xfrm>
          <a:prstGeom prst="rect">
            <a:avLst/>
          </a:prstGeom>
        </p:spPr>
        <p:txBody>
          <a:bodyPr wrap="none">
            <a:spAutoFit/>
          </a:bodyPr>
          <a:lstStyle/>
          <a:p>
            <a:r>
              <a:rPr lang="de-DE" sz="900" b="1" dirty="0">
                <a:solidFill>
                  <a:schemeClr val="tx2"/>
                </a:solidFill>
                <a:latin typeface="Calibri"/>
                <a:cs typeface="Calibri"/>
              </a:rPr>
              <a:t>&gt;&gt;&gt;</a:t>
            </a:r>
          </a:p>
        </p:txBody>
      </p:sp>
      <p:sp>
        <p:nvSpPr>
          <p:cNvPr id="125" name="Textfeld 124"/>
          <p:cNvSpPr txBox="1"/>
          <p:nvPr/>
        </p:nvSpPr>
        <p:spPr>
          <a:xfrm>
            <a:off x="3582769" y="3352272"/>
            <a:ext cx="1216612" cy="1329377"/>
          </a:xfrm>
          <a:prstGeom prst="rect">
            <a:avLst/>
          </a:prstGeom>
          <a:noFill/>
        </p:spPr>
        <p:txBody>
          <a:bodyPr vert="horz" wrap="square" lIns="0" tIns="35100" rIns="68580" bIns="34290" rtlCol="0" anchor="t">
            <a:noAutofit/>
          </a:bodyPr>
          <a:lstStyle/>
          <a:p>
            <a:r>
              <a:rPr lang="de-DE" sz="900" b="1" dirty="0">
                <a:cs typeface="Calibri"/>
              </a:rPr>
              <a:t>ZEIT </a:t>
            </a:r>
          </a:p>
          <a:p>
            <a:r>
              <a:rPr lang="de-DE" sz="900" b="1" dirty="0">
                <a:cs typeface="Calibri"/>
              </a:rPr>
              <a:t>STUDENT GUIDE </a:t>
            </a:r>
          </a:p>
          <a:p>
            <a:r>
              <a:rPr lang="de-DE" sz="750" dirty="0">
                <a:latin typeface="Calibri Light"/>
                <a:cs typeface="Calibri Light"/>
              </a:rPr>
              <a:t>CHE University Ranking</a:t>
            </a:r>
          </a:p>
          <a:p>
            <a:r>
              <a:rPr lang="de-DE" sz="750" b="1" dirty="0">
                <a:cs typeface="Calibri"/>
              </a:rPr>
              <a:t>// Top group</a:t>
            </a:r>
          </a:p>
          <a:p>
            <a:r>
              <a:rPr lang="de-DE" sz="750" dirty="0">
                <a:latin typeface="Calibri Light"/>
                <a:cs typeface="Calibri Light"/>
              </a:rPr>
              <a:t>Management,</a:t>
            </a:r>
          </a:p>
          <a:p>
            <a:r>
              <a:rPr lang="de-DE" sz="750" dirty="0">
                <a:latin typeface="Calibri Light"/>
                <a:cs typeface="Calibri Light"/>
              </a:rPr>
              <a:t>Engineering Management</a:t>
            </a:r>
          </a:p>
          <a:p>
            <a:endParaRPr lang="de-DE" sz="750" dirty="0">
              <a:latin typeface="Calibri Light"/>
              <a:cs typeface="Calibri Light"/>
            </a:endParaRPr>
          </a:p>
          <a:p>
            <a:endParaRPr lang="de-DE" sz="750" dirty="0">
              <a:latin typeface="Calibri Light"/>
              <a:cs typeface="Calibri Light"/>
            </a:endParaRPr>
          </a:p>
        </p:txBody>
      </p:sp>
      <p:grpSp>
        <p:nvGrpSpPr>
          <p:cNvPr id="6" name="Gruppierung 5"/>
          <p:cNvGrpSpPr/>
          <p:nvPr/>
        </p:nvGrpSpPr>
        <p:grpSpPr>
          <a:xfrm>
            <a:off x="6411453" y="1311131"/>
            <a:ext cx="378000" cy="1706950"/>
            <a:chOff x="1531688" y="1481919"/>
            <a:chExt cx="506100" cy="2333764"/>
          </a:xfrm>
        </p:grpSpPr>
        <p:grpSp>
          <p:nvGrpSpPr>
            <p:cNvPr id="91" name="Gruppierung 90"/>
            <p:cNvGrpSpPr/>
            <p:nvPr/>
          </p:nvGrpSpPr>
          <p:grpSpPr>
            <a:xfrm>
              <a:off x="1531688" y="1481919"/>
              <a:ext cx="504001" cy="2333764"/>
              <a:chOff x="1794845" y="1539126"/>
              <a:chExt cx="504001" cy="2333764"/>
            </a:xfrm>
          </p:grpSpPr>
          <p:cxnSp>
            <p:nvCxnSpPr>
              <p:cNvPr id="92" name="Gerade Verbindung 91"/>
              <p:cNvCxnSpPr/>
              <p:nvPr/>
            </p:nvCxnSpPr>
            <p:spPr>
              <a:xfrm flipH="1" flipV="1">
                <a:off x="1794846" y="3872890"/>
                <a:ext cx="50400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3" name="Gerade Verbindung 92"/>
              <p:cNvCxnSpPr/>
              <p:nvPr/>
            </p:nvCxnSpPr>
            <p:spPr>
              <a:xfrm flipV="1">
                <a:off x="1794845" y="1539126"/>
                <a:ext cx="6405" cy="2333764"/>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cxnSp>
          <p:nvCxnSpPr>
            <p:cNvPr id="56" name="Gerade Verbindung 55"/>
            <p:cNvCxnSpPr/>
            <p:nvPr/>
          </p:nvCxnSpPr>
          <p:spPr>
            <a:xfrm flipH="1" flipV="1">
              <a:off x="1533788" y="1481919"/>
              <a:ext cx="50400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10" name="Gruppierung 9"/>
          <p:cNvGrpSpPr/>
          <p:nvPr/>
        </p:nvGrpSpPr>
        <p:grpSpPr>
          <a:xfrm>
            <a:off x="468313" y="889030"/>
            <a:ext cx="378000" cy="2152964"/>
            <a:chOff x="3547177" y="1038381"/>
            <a:chExt cx="504000" cy="2791088"/>
          </a:xfrm>
        </p:grpSpPr>
        <p:grpSp>
          <p:nvGrpSpPr>
            <p:cNvPr id="101" name="Gruppierung 100"/>
            <p:cNvGrpSpPr/>
            <p:nvPr/>
          </p:nvGrpSpPr>
          <p:grpSpPr>
            <a:xfrm>
              <a:off x="3547177" y="1038381"/>
              <a:ext cx="504000" cy="2791088"/>
              <a:chOff x="3755414" y="1095588"/>
              <a:chExt cx="504000" cy="2791088"/>
            </a:xfrm>
          </p:grpSpPr>
          <p:cxnSp>
            <p:nvCxnSpPr>
              <p:cNvPr id="102" name="Gerade Verbindung 101"/>
              <p:cNvCxnSpPr/>
              <p:nvPr/>
            </p:nvCxnSpPr>
            <p:spPr>
              <a:xfrm flipH="1" flipV="1">
                <a:off x="3755414" y="3879810"/>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03" name="Gerade Verbindung 102"/>
              <p:cNvCxnSpPr/>
              <p:nvPr/>
            </p:nvCxnSpPr>
            <p:spPr>
              <a:xfrm flipV="1">
                <a:off x="3755414" y="1095588"/>
                <a:ext cx="6405" cy="2791088"/>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cxnSp>
          <p:nvCxnSpPr>
            <p:cNvPr id="57" name="Gerade Verbindung 56"/>
            <p:cNvCxnSpPr/>
            <p:nvPr/>
          </p:nvCxnSpPr>
          <p:spPr>
            <a:xfrm flipH="1" flipV="1">
              <a:off x="3547177" y="1038381"/>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13" name="Gruppierung 12"/>
          <p:cNvGrpSpPr/>
          <p:nvPr/>
        </p:nvGrpSpPr>
        <p:grpSpPr>
          <a:xfrm>
            <a:off x="2510409" y="1069949"/>
            <a:ext cx="378000" cy="1960984"/>
            <a:chOff x="6582897" y="1513235"/>
            <a:chExt cx="504000" cy="2301560"/>
          </a:xfrm>
        </p:grpSpPr>
        <p:grpSp>
          <p:nvGrpSpPr>
            <p:cNvPr id="110" name="Gruppierung 109"/>
            <p:cNvGrpSpPr/>
            <p:nvPr/>
          </p:nvGrpSpPr>
          <p:grpSpPr>
            <a:xfrm>
              <a:off x="6582897" y="1513235"/>
              <a:ext cx="504000" cy="2301560"/>
              <a:chOff x="1794845" y="1578135"/>
              <a:chExt cx="504000" cy="2294755"/>
            </a:xfrm>
          </p:grpSpPr>
          <p:cxnSp>
            <p:nvCxnSpPr>
              <p:cNvPr id="111" name="Gerade Verbindung 110"/>
              <p:cNvCxnSpPr/>
              <p:nvPr/>
            </p:nvCxnSpPr>
            <p:spPr>
              <a:xfrm flipH="1" flipV="1">
                <a:off x="1794845" y="3872890"/>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12" name="Gerade Verbindung 111"/>
              <p:cNvCxnSpPr/>
              <p:nvPr/>
            </p:nvCxnSpPr>
            <p:spPr>
              <a:xfrm flipV="1">
                <a:off x="1794845" y="1578135"/>
                <a:ext cx="6405" cy="2294755"/>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cxnSp>
          <p:nvCxnSpPr>
            <p:cNvPr id="58" name="Gerade Verbindung 57"/>
            <p:cNvCxnSpPr/>
            <p:nvPr/>
          </p:nvCxnSpPr>
          <p:spPr>
            <a:xfrm flipH="1" flipV="1">
              <a:off x="6582897" y="1516491"/>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12" name="Gruppierung 11"/>
          <p:cNvGrpSpPr/>
          <p:nvPr/>
        </p:nvGrpSpPr>
        <p:grpSpPr>
          <a:xfrm>
            <a:off x="3486217" y="3030933"/>
            <a:ext cx="378000" cy="1557678"/>
            <a:chOff x="7573466" y="3815896"/>
            <a:chExt cx="504000" cy="1787268"/>
          </a:xfrm>
        </p:grpSpPr>
        <p:grpSp>
          <p:nvGrpSpPr>
            <p:cNvPr id="114" name="Gruppierung 113"/>
            <p:cNvGrpSpPr/>
            <p:nvPr/>
          </p:nvGrpSpPr>
          <p:grpSpPr>
            <a:xfrm>
              <a:off x="7573466" y="3815896"/>
              <a:ext cx="504000" cy="1787268"/>
              <a:chOff x="626508" y="3877255"/>
              <a:chExt cx="504000" cy="2333764"/>
            </a:xfrm>
          </p:grpSpPr>
          <p:cxnSp>
            <p:nvCxnSpPr>
              <p:cNvPr id="115" name="Gerade Verbindung 114"/>
              <p:cNvCxnSpPr/>
              <p:nvPr/>
            </p:nvCxnSpPr>
            <p:spPr>
              <a:xfrm>
                <a:off x="626508" y="3877255"/>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16" name="Gerade Verbindung 115"/>
              <p:cNvCxnSpPr/>
              <p:nvPr/>
            </p:nvCxnSpPr>
            <p:spPr>
              <a:xfrm flipH="1">
                <a:off x="626508" y="3877255"/>
                <a:ext cx="6405" cy="2333764"/>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cxnSp>
          <p:nvCxnSpPr>
            <p:cNvPr id="59" name="Gerade Verbindung 58"/>
            <p:cNvCxnSpPr/>
            <p:nvPr/>
          </p:nvCxnSpPr>
          <p:spPr>
            <a:xfrm>
              <a:off x="7573466" y="5598859"/>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11" name="Gruppierung 10"/>
          <p:cNvGrpSpPr/>
          <p:nvPr/>
        </p:nvGrpSpPr>
        <p:grpSpPr>
          <a:xfrm>
            <a:off x="1466119" y="3030933"/>
            <a:ext cx="378000" cy="1004240"/>
            <a:chOff x="4564399" y="3820450"/>
            <a:chExt cx="504000" cy="1100510"/>
          </a:xfrm>
        </p:grpSpPr>
        <p:grpSp>
          <p:nvGrpSpPr>
            <p:cNvPr id="105" name="Gruppierung 104"/>
            <p:cNvGrpSpPr/>
            <p:nvPr/>
          </p:nvGrpSpPr>
          <p:grpSpPr>
            <a:xfrm>
              <a:off x="4564399" y="3820450"/>
              <a:ext cx="504000" cy="1100510"/>
              <a:chOff x="626508" y="3877255"/>
              <a:chExt cx="504000" cy="1100510"/>
            </a:xfrm>
          </p:grpSpPr>
          <p:cxnSp>
            <p:nvCxnSpPr>
              <p:cNvPr id="106" name="Gerade Verbindung 105"/>
              <p:cNvCxnSpPr/>
              <p:nvPr/>
            </p:nvCxnSpPr>
            <p:spPr>
              <a:xfrm>
                <a:off x="626508" y="3877255"/>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07" name="Gerade Verbindung 106"/>
              <p:cNvCxnSpPr/>
              <p:nvPr/>
            </p:nvCxnSpPr>
            <p:spPr>
              <a:xfrm flipH="1">
                <a:off x="632913" y="3877255"/>
                <a:ext cx="1" cy="110051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cxnSp>
          <p:nvCxnSpPr>
            <p:cNvPr id="60" name="Gerade Verbindung 59"/>
            <p:cNvCxnSpPr/>
            <p:nvPr/>
          </p:nvCxnSpPr>
          <p:spPr>
            <a:xfrm>
              <a:off x="4564399" y="4920960"/>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8" name="Gruppierung 7"/>
          <p:cNvGrpSpPr/>
          <p:nvPr/>
        </p:nvGrpSpPr>
        <p:grpSpPr>
          <a:xfrm>
            <a:off x="7415211" y="3030495"/>
            <a:ext cx="378000" cy="1395850"/>
            <a:chOff x="2542229" y="3813129"/>
            <a:chExt cx="508305" cy="1816716"/>
          </a:xfrm>
        </p:grpSpPr>
        <p:grpSp>
          <p:nvGrpSpPr>
            <p:cNvPr id="95" name="Gruppierung 94"/>
            <p:cNvGrpSpPr/>
            <p:nvPr/>
          </p:nvGrpSpPr>
          <p:grpSpPr>
            <a:xfrm>
              <a:off x="2546534" y="3813129"/>
              <a:ext cx="504000" cy="1816716"/>
              <a:chOff x="626508" y="3877255"/>
              <a:chExt cx="504000" cy="1816716"/>
            </a:xfrm>
          </p:grpSpPr>
          <p:cxnSp>
            <p:nvCxnSpPr>
              <p:cNvPr id="96" name="Gerade Verbindung 95"/>
              <p:cNvCxnSpPr/>
              <p:nvPr/>
            </p:nvCxnSpPr>
            <p:spPr>
              <a:xfrm>
                <a:off x="626508" y="3877255"/>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7" name="Gerade Verbindung 96"/>
              <p:cNvCxnSpPr>
                <a:cxnSpLocks/>
              </p:cNvCxnSpPr>
              <p:nvPr/>
            </p:nvCxnSpPr>
            <p:spPr>
              <a:xfrm>
                <a:off x="626509" y="3878291"/>
                <a:ext cx="0" cy="181568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cxnSp>
          <p:nvCxnSpPr>
            <p:cNvPr id="61" name="Gerade Verbindung 60"/>
            <p:cNvCxnSpPr>
              <a:cxnSpLocks/>
            </p:cNvCxnSpPr>
            <p:nvPr/>
          </p:nvCxnSpPr>
          <p:spPr>
            <a:xfrm>
              <a:off x="2542229" y="5625541"/>
              <a:ext cx="504001"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15" name="Gruppieren 14">
            <a:extLst>
              <a:ext uri="{FF2B5EF4-FFF2-40B4-BE49-F238E27FC236}">
                <a16:creationId xmlns:a16="http://schemas.microsoft.com/office/drawing/2014/main" id="{4A258562-2EAE-AD4B-91F8-8D10DD3F9395}"/>
              </a:ext>
            </a:extLst>
          </p:cNvPr>
          <p:cNvGrpSpPr/>
          <p:nvPr/>
        </p:nvGrpSpPr>
        <p:grpSpPr>
          <a:xfrm>
            <a:off x="5293184" y="3024784"/>
            <a:ext cx="1597661" cy="1911995"/>
            <a:chOff x="5449119" y="2857753"/>
            <a:chExt cx="1597661" cy="1874238"/>
          </a:xfrm>
        </p:grpSpPr>
        <p:sp>
          <p:nvSpPr>
            <p:cNvPr id="49" name="Textfeld 48"/>
            <p:cNvSpPr txBox="1"/>
            <p:nvPr/>
          </p:nvSpPr>
          <p:spPr>
            <a:xfrm>
              <a:off x="5555500" y="2997756"/>
              <a:ext cx="1491280" cy="1224743"/>
            </a:xfrm>
            <a:prstGeom prst="rect">
              <a:avLst/>
            </a:prstGeom>
            <a:noFill/>
          </p:spPr>
          <p:txBody>
            <a:bodyPr vert="horz" wrap="square" lIns="0" tIns="35100" rIns="68580" bIns="34290" rtlCol="0" anchor="t">
              <a:noAutofit/>
            </a:bodyPr>
            <a:lstStyle/>
            <a:p>
              <a:r>
                <a:rPr lang="de-DE" sz="900" b="1" dirty="0">
                  <a:latin typeface="Calibri"/>
                  <a:cs typeface="Calibri"/>
                </a:rPr>
                <a:t>ZEIT </a:t>
              </a:r>
              <a:r>
                <a:rPr lang="de-DE" sz="900" b="1" dirty="0">
                  <a:cs typeface="Calibri"/>
                </a:rPr>
                <a:t>STUDENT GUIDE</a:t>
              </a:r>
              <a:endParaRPr lang="de-DE" sz="900" b="1" dirty="0">
                <a:latin typeface="Calibri"/>
                <a:cs typeface="Calibri"/>
              </a:endParaRPr>
            </a:p>
            <a:p>
              <a:r>
                <a:rPr lang="de-DE" sz="750" b="1" dirty="0">
                  <a:cs typeface="Calibri"/>
                </a:rPr>
                <a:t>// Top group</a:t>
              </a:r>
            </a:p>
            <a:p>
              <a:r>
                <a:rPr lang="de-DE" sz="750" dirty="0">
                  <a:latin typeface="Calibri Light"/>
                  <a:cs typeface="Calibri Light"/>
                </a:rPr>
                <a:t>Mechanical Engineering,</a:t>
              </a:r>
            </a:p>
            <a:p>
              <a:r>
                <a:rPr lang="de-DE" sz="750" dirty="0">
                  <a:latin typeface="Calibri Light"/>
                  <a:cs typeface="Calibri Light"/>
                </a:rPr>
                <a:t>Mechatronics/Electrical Engineering,</a:t>
              </a:r>
              <a:br>
                <a:rPr lang="de-DE" sz="750" dirty="0">
                  <a:latin typeface="Calibri Light"/>
                  <a:cs typeface="Calibri Light"/>
                </a:rPr>
              </a:br>
              <a:r>
                <a:rPr lang="de-DE" sz="750" dirty="0">
                  <a:latin typeface="Calibri Light"/>
                  <a:cs typeface="Calibri Light"/>
                </a:rPr>
                <a:t>Biotechnology,</a:t>
              </a:r>
              <a:br>
                <a:rPr lang="de-DE" sz="750" dirty="0">
                  <a:latin typeface="Calibri Light"/>
                  <a:cs typeface="Calibri Light"/>
                </a:rPr>
              </a:br>
              <a:r>
                <a:rPr lang="de-DE" sz="750" dirty="0">
                  <a:latin typeface="Calibri Light"/>
                  <a:cs typeface="Calibri Light"/>
                </a:rPr>
                <a:t>Chemical Engineering</a:t>
              </a:r>
            </a:p>
            <a:p>
              <a:endParaRPr lang="de-DE" sz="750" dirty="0">
                <a:latin typeface="Calibri Light"/>
                <a:cs typeface="Calibri Light"/>
              </a:endParaRPr>
            </a:p>
            <a:p>
              <a:r>
                <a:rPr lang="de-DE" sz="900" b="1" dirty="0">
                  <a:cs typeface="Calibri"/>
                </a:rPr>
                <a:t>WIRTSCHAFTSWOCHE</a:t>
              </a:r>
            </a:p>
            <a:p>
              <a:r>
                <a:rPr lang="de-DE" sz="750" b="1" dirty="0">
                  <a:cs typeface="Calibri"/>
                </a:rPr>
                <a:t>// 5</a:t>
              </a:r>
              <a:r>
                <a:rPr lang="de-DE" sz="750" b="1" baseline="30000" dirty="0">
                  <a:cs typeface="Calibri"/>
                </a:rPr>
                <a:t>th</a:t>
              </a:r>
              <a:r>
                <a:rPr lang="de-DE" sz="750" b="1" dirty="0">
                  <a:cs typeface="Calibri"/>
                </a:rPr>
                <a:t> place</a:t>
              </a:r>
            </a:p>
            <a:p>
              <a:r>
                <a:rPr lang="de-DE" sz="750" dirty="0">
                  <a:latin typeface="Calibri Light"/>
                  <a:cs typeface="Calibri Light"/>
                </a:rPr>
                <a:t>Mechanical Engineering</a:t>
              </a:r>
            </a:p>
            <a:p>
              <a:r>
                <a:rPr lang="de-DE" sz="750" b="1" dirty="0">
                  <a:cs typeface="Calibri"/>
                </a:rPr>
                <a:t>// 8</a:t>
              </a:r>
              <a:r>
                <a:rPr lang="de-DE" sz="750" b="1" baseline="30000" dirty="0">
                  <a:cs typeface="Calibri"/>
                </a:rPr>
                <a:t>th</a:t>
              </a:r>
              <a:r>
                <a:rPr lang="de-DE" sz="750" b="1" dirty="0">
                  <a:cs typeface="Calibri"/>
                </a:rPr>
                <a:t> place</a:t>
              </a:r>
            </a:p>
            <a:p>
              <a:r>
                <a:rPr lang="de-DE" sz="750" dirty="0">
                  <a:latin typeface="Calibri Light"/>
                  <a:cs typeface="Calibri Light"/>
                </a:rPr>
                <a:t>Mechatronics/Electrical Engineering </a:t>
              </a:r>
              <a:r>
                <a:rPr lang="de-DE" sz="750" b="1" dirty="0">
                  <a:cs typeface="Calibri"/>
                </a:rPr>
                <a:t>// 10</a:t>
              </a:r>
              <a:r>
                <a:rPr lang="de-DE" sz="750" b="1" baseline="30000" dirty="0">
                  <a:cs typeface="Calibri"/>
                </a:rPr>
                <a:t>th</a:t>
              </a:r>
              <a:r>
                <a:rPr lang="de-DE" sz="750" b="1" dirty="0">
                  <a:cs typeface="Calibri"/>
                </a:rPr>
                <a:t> place</a:t>
              </a:r>
            </a:p>
            <a:p>
              <a:r>
                <a:rPr lang="de-DE" sz="750" dirty="0">
                  <a:latin typeface="Calibri Light"/>
                  <a:cs typeface="Calibri Light"/>
                </a:rPr>
                <a:t>Engineering Management</a:t>
              </a:r>
            </a:p>
            <a:p>
              <a:endParaRPr lang="de-DE" sz="750" dirty="0">
                <a:latin typeface="Calibri Light"/>
                <a:cs typeface="Calibri Light"/>
              </a:endParaRPr>
            </a:p>
            <a:p>
              <a:endParaRPr lang="de-DE" sz="750" dirty="0">
                <a:latin typeface="Calibri Light"/>
                <a:cs typeface="Calibri Light"/>
              </a:endParaRPr>
            </a:p>
            <a:p>
              <a:endParaRPr lang="de-DE" sz="750" dirty="0">
                <a:latin typeface="Calibri Light"/>
                <a:cs typeface="Calibri Light"/>
              </a:endParaRPr>
            </a:p>
          </p:txBody>
        </p:sp>
        <p:grpSp>
          <p:nvGrpSpPr>
            <p:cNvPr id="9" name="Gruppierung 8"/>
            <p:cNvGrpSpPr/>
            <p:nvPr/>
          </p:nvGrpSpPr>
          <p:grpSpPr>
            <a:xfrm>
              <a:off x="5449119" y="2857753"/>
              <a:ext cx="378000" cy="1874238"/>
              <a:chOff x="541841" y="3818128"/>
              <a:chExt cx="504000" cy="2557563"/>
            </a:xfrm>
          </p:grpSpPr>
          <p:grpSp>
            <p:nvGrpSpPr>
              <p:cNvPr id="50" name="Gruppierung 49"/>
              <p:cNvGrpSpPr/>
              <p:nvPr/>
            </p:nvGrpSpPr>
            <p:grpSpPr>
              <a:xfrm>
                <a:off x="541841" y="3818128"/>
                <a:ext cx="504000" cy="2557012"/>
                <a:chOff x="626508" y="3902795"/>
                <a:chExt cx="504000" cy="2557012"/>
              </a:xfrm>
            </p:grpSpPr>
            <p:cxnSp>
              <p:nvCxnSpPr>
                <p:cNvPr id="51" name="Gerade Verbindung 50"/>
                <p:cNvCxnSpPr/>
                <p:nvPr/>
              </p:nvCxnSpPr>
              <p:spPr>
                <a:xfrm>
                  <a:off x="626508" y="3902795"/>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7" name="Gerade Verbindung 86"/>
                <p:cNvCxnSpPr>
                  <a:cxnSpLocks/>
                </p:cNvCxnSpPr>
                <p:nvPr/>
              </p:nvCxnSpPr>
              <p:spPr>
                <a:xfrm flipH="1">
                  <a:off x="632915" y="3902795"/>
                  <a:ext cx="1" cy="2557012"/>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cxnSp>
            <p:nvCxnSpPr>
              <p:cNvPr id="62" name="Gerade Verbindung 61"/>
              <p:cNvCxnSpPr/>
              <p:nvPr/>
            </p:nvCxnSpPr>
            <p:spPr>
              <a:xfrm>
                <a:off x="541841" y="6375691"/>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sp>
        <p:nvSpPr>
          <p:cNvPr id="63" name="Textfeld 15"/>
          <p:cNvSpPr txBox="1">
            <a:spLocks noChangeArrowheads="1"/>
          </p:cNvSpPr>
          <p:nvPr/>
        </p:nvSpPr>
        <p:spPr bwMode="auto">
          <a:xfrm>
            <a:off x="4423473" y="2776537"/>
            <a:ext cx="524860" cy="26545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a:defRPr sz="2200">
                <a:solidFill>
                  <a:schemeClr val="tx1"/>
                </a:solidFill>
                <a:latin typeface="Verdana" charset="0"/>
                <a:ea typeface="ヒラギノ角ゴ Pro W3" charset="0"/>
              </a:defRPr>
            </a:lvl1pPr>
            <a:lvl2pPr marL="742950">
              <a:defRPr sz="2000">
                <a:solidFill>
                  <a:schemeClr val="tx1"/>
                </a:solidFill>
                <a:latin typeface="Verdana" charset="0"/>
                <a:ea typeface="ヒラギノ角ゴ Pro W3" charset="0"/>
              </a:defRPr>
            </a:lvl2pPr>
            <a:lvl3pPr marL="1143000">
              <a:defRPr>
                <a:solidFill>
                  <a:schemeClr val="tx1"/>
                </a:solidFill>
                <a:latin typeface="Verdana" charset="0"/>
                <a:ea typeface="ヒラギノ角ゴ Pro W3" charset="0"/>
              </a:defRPr>
            </a:lvl3pPr>
            <a:lvl4pPr marL="1600200">
              <a:defRPr sz="1600">
                <a:solidFill>
                  <a:schemeClr val="tx1"/>
                </a:solidFill>
                <a:latin typeface="Verdana" charset="0"/>
                <a:ea typeface="ヒラギノ角ゴ Pro W3" charset="0"/>
              </a:defRPr>
            </a:lvl4pPr>
            <a:lvl5pPr marL="2057400">
              <a:defRPr sz="1600">
                <a:solidFill>
                  <a:schemeClr val="tx1"/>
                </a:solidFill>
                <a:latin typeface="Verdana" charset="0"/>
                <a:ea typeface="ヒラギノ角ゴ Pro W3" charset="0"/>
              </a:defRPr>
            </a:lvl5pPr>
            <a:lvl6pPr marL="2514600" eaLnBrk="0" hangingPunct="0">
              <a:buFont typeface="Verdana" charset="0"/>
              <a:defRPr sz="1600">
                <a:solidFill>
                  <a:schemeClr val="tx1"/>
                </a:solidFill>
                <a:latin typeface="Verdana" charset="0"/>
                <a:ea typeface="ヒラギノ角ゴ Pro W3" charset="0"/>
              </a:defRPr>
            </a:lvl6pPr>
            <a:lvl7pPr marL="2971800" eaLnBrk="0" hangingPunct="0">
              <a:buFont typeface="Verdana" charset="0"/>
              <a:defRPr sz="1600">
                <a:solidFill>
                  <a:schemeClr val="tx1"/>
                </a:solidFill>
                <a:latin typeface="Verdana" charset="0"/>
                <a:ea typeface="ヒラギノ角ゴ Pro W3" charset="0"/>
              </a:defRPr>
            </a:lvl7pPr>
            <a:lvl8pPr marL="3429000" eaLnBrk="0" hangingPunct="0">
              <a:buFont typeface="Verdana" charset="0"/>
              <a:defRPr sz="1600">
                <a:solidFill>
                  <a:schemeClr val="tx1"/>
                </a:solidFill>
                <a:latin typeface="Verdana" charset="0"/>
                <a:ea typeface="ヒラギノ角ゴ Pro W3" charset="0"/>
              </a:defRPr>
            </a:lvl8pPr>
            <a:lvl9pPr marL="3886200" eaLnBrk="0" hangingPunct="0">
              <a:buFont typeface="Verdana" charset="0"/>
              <a:defRPr sz="1600">
                <a:solidFill>
                  <a:schemeClr val="tx1"/>
                </a:solidFill>
                <a:latin typeface="Verdana" charset="0"/>
                <a:ea typeface="ヒラギノ角ゴ Pro W3" charset="0"/>
              </a:defRPr>
            </a:lvl9pPr>
          </a:lstStyle>
          <a:p>
            <a:r>
              <a:rPr lang="de-DE" sz="1125" b="1" dirty="0">
                <a:solidFill>
                  <a:schemeClr val="tx2"/>
                </a:solidFill>
                <a:latin typeface="Calibri"/>
                <a:cs typeface="Calibri"/>
              </a:rPr>
              <a:t>2018</a:t>
            </a:r>
          </a:p>
        </p:txBody>
      </p:sp>
      <p:sp>
        <p:nvSpPr>
          <p:cNvPr id="64" name="Textfeld 63"/>
          <p:cNvSpPr txBox="1"/>
          <p:nvPr/>
        </p:nvSpPr>
        <p:spPr>
          <a:xfrm>
            <a:off x="4530248" y="1284450"/>
            <a:ext cx="1166729" cy="1359813"/>
          </a:xfrm>
          <a:prstGeom prst="rect">
            <a:avLst/>
          </a:prstGeom>
          <a:noFill/>
        </p:spPr>
        <p:txBody>
          <a:bodyPr vert="horz" wrap="square" lIns="0" tIns="35100" rIns="68580" bIns="34290" rtlCol="0" anchor="t">
            <a:noAutofit/>
          </a:bodyPr>
          <a:lstStyle/>
          <a:p>
            <a:r>
              <a:rPr lang="de-DE" sz="900" b="1" dirty="0">
                <a:cs typeface="Calibri"/>
              </a:rPr>
              <a:t>WIRTSCHAFTSWOCHE</a:t>
            </a:r>
          </a:p>
          <a:p>
            <a:r>
              <a:rPr lang="de-DE" sz="750" b="1" dirty="0">
                <a:cs typeface="Calibri"/>
              </a:rPr>
              <a:t>// 4</a:t>
            </a:r>
            <a:r>
              <a:rPr lang="de-DE" sz="750" b="1" baseline="30000" dirty="0">
                <a:cs typeface="Calibri"/>
              </a:rPr>
              <a:t>th</a:t>
            </a:r>
            <a:r>
              <a:rPr lang="de-DE" sz="750" b="1" dirty="0">
                <a:cs typeface="Calibri"/>
              </a:rPr>
              <a:t> place</a:t>
            </a:r>
          </a:p>
          <a:p>
            <a:r>
              <a:rPr lang="en-GB" sz="750" dirty="0">
                <a:latin typeface="Calibri Light"/>
                <a:cs typeface="Calibri Light"/>
              </a:rPr>
              <a:t>Mechanical Engineering</a:t>
            </a:r>
            <a:endParaRPr lang="de-DE" sz="750" dirty="0">
              <a:latin typeface="Calibri Light"/>
              <a:cs typeface="Calibri Light"/>
            </a:endParaRPr>
          </a:p>
          <a:p>
            <a:r>
              <a:rPr lang="de-DE" sz="750" b="1" dirty="0">
                <a:cs typeface="Calibri"/>
              </a:rPr>
              <a:t>// 6</a:t>
            </a:r>
            <a:r>
              <a:rPr lang="de-DE" sz="750" b="1" baseline="30000" dirty="0">
                <a:cs typeface="Calibri"/>
              </a:rPr>
              <a:t>th</a:t>
            </a:r>
            <a:r>
              <a:rPr lang="de-DE" sz="750" b="1" dirty="0">
                <a:cs typeface="Calibri"/>
              </a:rPr>
              <a:t> place</a:t>
            </a:r>
          </a:p>
          <a:p>
            <a:r>
              <a:rPr lang="sk-SK" sz="750" dirty="0" err="1">
                <a:latin typeface="Calibri Light"/>
                <a:cs typeface="Calibri Light"/>
              </a:rPr>
              <a:t>Engineering</a:t>
            </a:r>
            <a:r>
              <a:rPr lang="sk-SK" sz="750" dirty="0">
                <a:latin typeface="Calibri Light"/>
                <a:cs typeface="Calibri Light"/>
              </a:rPr>
              <a:t> Management</a:t>
            </a:r>
            <a:endParaRPr lang="de-DE" sz="750" dirty="0">
              <a:latin typeface="Calibri Light"/>
              <a:cs typeface="Calibri Light"/>
            </a:endParaRPr>
          </a:p>
          <a:p>
            <a:endParaRPr lang="de-DE" sz="750" dirty="0">
              <a:latin typeface="Calibri Light"/>
              <a:cs typeface="Calibri Light"/>
            </a:endParaRPr>
          </a:p>
          <a:p>
            <a:endParaRPr lang="de-DE" sz="750" dirty="0">
              <a:latin typeface="Calibri Light"/>
              <a:cs typeface="Calibri Light"/>
            </a:endParaRPr>
          </a:p>
        </p:txBody>
      </p:sp>
      <p:sp>
        <p:nvSpPr>
          <p:cNvPr id="65" name="Rechteck 64"/>
          <p:cNvSpPr/>
          <p:nvPr/>
        </p:nvSpPr>
        <p:spPr>
          <a:xfrm>
            <a:off x="3984398" y="2793952"/>
            <a:ext cx="357790" cy="230832"/>
          </a:xfrm>
          <a:prstGeom prst="rect">
            <a:avLst/>
          </a:prstGeom>
        </p:spPr>
        <p:txBody>
          <a:bodyPr wrap="none">
            <a:spAutoFit/>
          </a:bodyPr>
          <a:lstStyle/>
          <a:p>
            <a:r>
              <a:rPr lang="de-DE" sz="900" b="1" dirty="0">
                <a:solidFill>
                  <a:schemeClr val="tx2"/>
                </a:solidFill>
                <a:latin typeface="Calibri"/>
                <a:cs typeface="Calibri"/>
              </a:rPr>
              <a:t>&gt;&gt;&gt;</a:t>
            </a:r>
          </a:p>
        </p:txBody>
      </p:sp>
      <p:grpSp>
        <p:nvGrpSpPr>
          <p:cNvPr id="66" name="Gruppierung 65"/>
          <p:cNvGrpSpPr/>
          <p:nvPr/>
        </p:nvGrpSpPr>
        <p:grpSpPr>
          <a:xfrm>
            <a:off x="4445554" y="1204960"/>
            <a:ext cx="378000" cy="1831738"/>
            <a:chOff x="6582897" y="1513235"/>
            <a:chExt cx="504000" cy="2301560"/>
          </a:xfrm>
        </p:grpSpPr>
        <p:grpSp>
          <p:nvGrpSpPr>
            <p:cNvPr id="67" name="Gruppierung 66"/>
            <p:cNvGrpSpPr/>
            <p:nvPr/>
          </p:nvGrpSpPr>
          <p:grpSpPr>
            <a:xfrm>
              <a:off x="6582897" y="1513235"/>
              <a:ext cx="504000" cy="2301560"/>
              <a:chOff x="1794845" y="1578135"/>
              <a:chExt cx="504000" cy="2294755"/>
            </a:xfrm>
          </p:grpSpPr>
          <p:cxnSp>
            <p:nvCxnSpPr>
              <p:cNvPr id="69" name="Gerade Verbindung 68"/>
              <p:cNvCxnSpPr/>
              <p:nvPr/>
            </p:nvCxnSpPr>
            <p:spPr>
              <a:xfrm flipH="1" flipV="1">
                <a:off x="1794845" y="3872890"/>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0" name="Gerade Verbindung 69"/>
              <p:cNvCxnSpPr/>
              <p:nvPr/>
            </p:nvCxnSpPr>
            <p:spPr>
              <a:xfrm flipV="1">
                <a:off x="1794845" y="1578135"/>
                <a:ext cx="6405" cy="2294755"/>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cxnSp>
          <p:nvCxnSpPr>
            <p:cNvPr id="68" name="Gerade Verbindung 67"/>
            <p:cNvCxnSpPr/>
            <p:nvPr/>
          </p:nvCxnSpPr>
          <p:spPr>
            <a:xfrm flipH="1" flipV="1">
              <a:off x="6582897" y="1516491"/>
              <a:ext cx="50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sp>
        <p:nvSpPr>
          <p:cNvPr id="16" name="Textfeld 15">
            <a:extLst>
              <a:ext uri="{FF2B5EF4-FFF2-40B4-BE49-F238E27FC236}">
                <a16:creationId xmlns:a16="http://schemas.microsoft.com/office/drawing/2014/main" id="{19F16F50-CA49-C948-9007-C08966F29E3F}"/>
              </a:ext>
            </a:extLst>
          </p:cNvPr>
          <p:cNvSpPr txBox="1"/>
          <p:nvPr/>
        </p:nvSpPr>
        <p:spPr>
          <a:xfrm>
            <a:off x="6091654" y="2416341"/>
            <a:ext cx="0" cy="0"/>
          </a:xfrm>
          <a:prstGeom prst="rect">
            <a:avLst/>
          </a:prstGeom>
          <a:noFill/>
        </p:spPr>
        <p:txBody>
          <a:bodyPr vert="horz" wrap="none" lIns="0" tIns="46800" rIns="91440" bIns="45720" rtlCol="0" anchor="t">
            <a:noAutofit/>
          </a:bodyPr>
          <a:lstStyle/>
          <a:p>
            <a:pPr>
              <a:lnSpc>
                <a:spcPts val="1000"/>
              </a:lnSpc>
            </a:pPr>
            <a:endParaRPr lang="de-DE" sz="2000" cap="none" baseline="0" dirty="0"/>
          </a:p>
        </p:txBody>
      </p:sp>
      <p:sp>
        <p:nvSpPr>
          <p:cNvPr id="75" name="Foliennummernplatzhalter 4">
            <a:extLst>
              <a:ext uri="{FF2B5EF4-FFF2-40B4-BE49-F238E27FC236}">
                <a16:creationId xmlns:a16="http://schemas.microsoft.com/office/drawing/2014/main" id="{54E5D6B6-0599-3349-A99E-9B7845ADD4CB}"/>
              </a:ext>
            </a:extLst>
          </p:cNvPr>
          <p:cNvSpPr>
            <a:spLocks noGrp="1"/>
          </p:cNvSpPr>
          <p:nvPr>
            <p:ph type="sldNum" sz="quarter" idx="24"/>
          </p:nvPr>
        </p:nvSpPr>
        <p:spPr>
          <a:xfrm>
            <a:off x="7256982" y="4985217"/>
            <a:ext cx="575286" cy="158284"/>
          </a:xfrm>
        </p:spPr>
        <p:txBody>
          <a:bodyPr/>
          <a:lstStyle/>
          <a:p>
            <a:fld id="{1E6235D0-FF99-C045-995D-75C61122D1C1}" type="slidenum">
              <a:rPr lang="de-DE" smtClean="0"/>
              <a:pPr/>
              <a:t>9</a:t>
            </a:fld>
            <a:endParaRPr lang="de-DE" dirty="0"/>
          </a:p>
        </p:txBody>
      </p:sp>
      <p:sp>
        <p:nvSpPr>
          <p:cNvPr id="18" name="Rechteck 17"/>
          <p:cNvSpPr/>
          <p:nvPr/>
        </p:nvSpPr>
        <p:spPr>
          <a:xfrm>
            <a:off x="6420396" y="1371093"/>
            <a:ext cx="1267948" cy="1638910"/>
          </a:xfrm>
          <a:prstGeom prst="rect">
            <a:avLst/>
          </a:prstGeom>
        </p:spPr>
        <p:txBody>
          <a:bodyPr wrap="square">
            <a:spAutoFit/>
          </a:bodyPr>
          <a:lstStyle/>
          <a:p>
            <a:r>
              <a:rPr lang="de-DE" sz="900" b="1" dirty="0">
                <a:solidFill>
                  <a:srgbClr val="002D58"/>
                </a:solidFill>
                <a:cs typeface="Calibri"/>
              </a:rPr>
              <a:t>ZEIT </a:t>
            </a:r>
            <a:r>
              <a:rPr lang="de-DE" sz="900" b="1" dirty="0">
                <a:cs typeface="Calibri"/>
              </a:rPr>
              <a:t>STUDENT GUIDE</a:t>
            </a:r>
            <a:endParaRPr lang="de-DE" sz="900" b="1" dirty="0">
              <a:solidFill>
                <a:srgbClr val="002D58"/>
              </a:solidFill>
              <a:cs typeface="Calibri"/>
            </a:endParaRPr>
          </a:p>
          <a:p>
            <a:pPr lvl="0"/>
            <a:r>
              <a:rPr lang="de-DE" sz="750" b="1" dirty="0">
                <a:solidFill>
                  <a:srgbClr val="002D58"/>
                </a:solidFill>
                <a:cs typeface="Calibri"/>
              </a:rPr>
              <a:t>// Top </a:t>
            </a:r>
            <a:r>
              <a:rPr lang="de-DE" sz="750" b="1" dirty="0">
                <a:cs typeface="Calibri"/>
              </a:rPr>
              <a:t>group</a:t>
            </a:r>
            <a:r>
              <a:rPr lang="de-DE" sz="750" b="1" dirty="0">
                <a:solidFill>
                  <a:srgbClr val="002D58"/>
                </a:solidFill>
                <a:cs typeface="Calibri"/>
              </a:rPr>
              <a:t> Bachelor</a:t>
            </a:r>
          </a:p>
          <a:p>
            <a:pPr lvl="0"/>
            <a:r>
              <a:rPr lang="de-DE" sz="750" dirty="0">
                <a:latin typeface="Calibri Light"/>
                <a:cs typeface="Calibri Light"/>
              </a:rPr>
              <a:t>Social Work</a:t>
            </a:r>
            <a:br>
              <a:rPr lang="de-DE" sz="750" dirty="0">
                <a:latin typeface="Calibri Light"/>
                <a:cs typeface="Calibri Light"/>
              </a:rPr>
            </a:br>
            <a:r>
              <a:rPr lang="de-DE" sz="750" b="1" dirty="0">
                <a:latin typeface="Calibri Light"/>
                <a:cs typeface="Calibri Light"/>
              </a:rPr>
              <a:t>// Top </a:t>
            </a:r>
            <a:r>
              <a:rPr lang="de-DE" sz="750" b="1" dirty="0">
                <a:cs typeface="Calibri"/>
              </a:rPr>
              <a:t>group</a:t>
            </a:r>
            <a:r>
              <a:rPr lang="de-DE" sz="750" b="1" dirty="0">
                <a:latin typeface="Calibri Light"/>
                <a:cs typeface="Calibri Light"/>
              </a:rPr>
              <a:t> Master</a:t>
            </a:r>
          </a:p>
          <a:p>
            <a:pPr lvl="0"/>
            <a:r>
              <a:rPr lang="de-DE" sz="750" dirty="0">
                <a:latin typeface="Calibri Light"/>
                <a:cs typeface="Calibri Light"/>
              </a:rPr>
              <a:t>Management</a:t>
            </a:r>
          </a:p>
          <a:p>
            <a:pPr lvl="0"/>
            <a:endParaRPr lang="de-DE" sz="750" dirty="0">
              <a:solidFill>
                <a:srgbClr val="002D58"/>
              </a:solidFill>
              <a:latin typeface="Calibri Light"/>
              <a:cs typeface="Calibri Light"/>
            </a:endParaRPr>
          </a:p>
          <a:p>
            <a:pPr lvl="0"/>
            <a:r>
              <a:rPr lang="de-DE" sz="900" b="1" dirty="0">
                <a:solidFill>
                  <a:srgbClr val="002D58"/>
                </a:solidFill>
                <a:cs typeface="Calibri"/>
              </a:rPr>
              <a:t>WIRTSCHAFTSWOCHE</a:t>
            </a:r>
          </a:p>
          <a:p>
            <a:r>
              <a:rPr lang="de-DE" sz="800" b="1" dirty="0">
                <a:cs typeface="Calibri"/>
              </a:rPr>
              <a:t>// 7</a:t>
            </a:r>
            <a:r>
              <a:rPr lang="de-DE" sz="800" b="1" baseline="30000" dirty="0">
                <a:cs typeface="Calibri"/>
              </a:rPr>
              <a:t>th</a:t>
            </a:r>
            <a:r>
              <a:rPr lang="de-DE" sz="800" b="1" dirty="0">
                <a:cs typeface="Calibri"/>
              </a:rPr>
              <a:t> place</a:t>
            </a:r>
          </a:p>
          <a:p>
            <a:pPr lvl="0"/>
            <a:r>
              <a:rPr lang="de-DE" sz="750" dirty="0">
                <a:latin typeface="Calibri Light"/>
                <a:cs typeface="Calibri Light"/>
              </a:rPr>
              <a:t>Mechanical Engineering </a:t>
            </a:r>
          </a:p>
          <a:p>
            <a:r>
              <a:rPr lang="de-DE" sz="750" b="1" dirty="0">
                <a:cs typeface="Calibri"/>
              </a:rPr>
              <a:t>// 10</a:t>
            </a:r>
            <a:r>
              <a:rPr lang="de-DE" sz="750" b="1" baseline="30000" dirty="0">
                <a:cs typeface="Calibri"/>
              </a:rPr>
              <a:t>th</a:t>
            </a:r>
            <a:r>
              <a:rPr lang="de-DE" sz="750" b="1" dirty="0">
                <a:cs typeface="Calibri"/>
              </a:rPr>
              <a:t> place</a:t>
            </a:r>
          </a:p>
          <a:p>
            <a:pPr lvl="0"/>
            <a:r>
              <a:rPr lang="de-DE" sz="750" dirty="0">
                <a:latin typeface="Calibri Light"/>
                <a:cs typeface="Calibri Light"/>
              </a:rPr>
              <a:t>Electrical Engineering </a:t>
            </a:r>
          </a:p>
          <a:p>
            <a:pPr lvl="0"/>
            <a:endParaRPr lang="de-DE" sz="750" dirty="0">
              <a:solidFill>
                <a:srgbClr val="002D58"/>
              </a:solidFill>
              <a:latin typeface="Calibri Light"/>
              <a:cs typeface="Calibri Light"/>
            </a:endParaRPr>
          </a:p>
          <a:p>
            <a:pPr lvl="0"/>
            <a:endParaRPr lang="de-DE" sz="750" dirty="0">
              <a:solidFill>
                <a:srgbClr val="002D58"/>
              </a:solidFill>
              <a:latin typeface="Calibri Light"/>
              <a:cs typeface="Calibri Light"/>
            </a:endParaRPr>
          </a:p>
        </p:txBody>
      </p:sp>
      <p:sp>
        <p:nvSpPr>
          <p:cNvPr id="71" name="Datumsplatzhalter 2">
            <a:extLst>
              <a:ext uri="{FF2B5EF4-FFF2-40B4-BE49-F238E27FC236}">
                <a16:creationId xmlns:a16="http://schemas.microsoft.com/office/drawing/2014/main" id="{2A6820FA-F806-F347-A67F-11A05590515E}"/>
              </a:ext>
            </a:extLst>
          </p:cNvPr>
          <p:cNvSpPr txBox="1">
            <a:spLocks/>
          </p:cNvSpPr>
          <p:nvPr/>
        </p:nvSpPr>
        <p:spPr>
          <a:xfrm>
            <a:off x="455637" y="4985217"/>
            <a:ext cx="833178" cy="158284"/>
          </a:xfrm>
          <a:prstGeom prst="rect">
            <a:avLst/>
          </a:prstGeom>
        </p:spPr>
        <p:txBody>
          <a:bodyPr vert="horz" lIns="0" tIns="0" rIns="91440" bIns="45720" rtlCol="0" anchor="ctr"/>
          <a:lstStyle>
            <a:defPPr>
              <a:defRPr lang="de-DE"/>
            </a:defPPr>
            <a:lvl1pPr marL="0" algn="l" defTabSz="457200" rtl="0" eaLnBrk="1" latinLnBrk="0" hangingPunct="1">
              <a:defRPr lang="de-DE" sz="750" kern="1200" smtClean="0">
                <a:solidFill>
                  <a:srgbClr val="002D5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E54C42F-C30B-A74D-9B6C-E48B7D702AEE}" type="datetime1">
              <a:rPr lang="de-DE" smtClean="0"/>
              <a:pPr/>
              <a:t>27.04.2022</a:t>
            </a:fld>
            <a:endParaRPr lang="de-DE" dirty="0"/>
          </a:p>
        </p:txBody>
      </p:sp>
      <p:sp>
        <p:nvSpPr>
          <p:cNvPr id="72" name="Fußzeilenplatzhalter 3">
            <a:extLst>
              <a:ext uri="{FF2B5EF4-FFF2-40B4-BE49-F238E27FC236}">
                <a16:creationId xmlns:a16="http://schemas.microsoft.com/office/drawing/2014/main" id="{57E6A26E-CDA1-9A46-B89E-F4D4535C6A0B}"/>
              </a:ext>
            </a:extLst>
          </p:cNvPr>
          <p:cNvSpPr>
            <a:spLocks noGrp="1"/>
          </p:cNvSpPr>
          <p:nvPr>
            <p:ph type="ftr" sz="quarter" idx="23"/>
          </p:nvPr>
        </p:nvSpPr>
        <p:spPr>
          <a:xfrm>
            <a:off x="1288817" y="4985217"/>
            <a:ext cx="5950185" cy="158284"/>
          </a:xfrm>
        </p:spPr>
        <p:txBody>
          <a:bodyPr/>
          <a:lstStyle/>
          <a:p>
            <a:r>
              <a:rPr lang="en-GB" smtClean="0"/>
              <a:t>Presentation Exchange Programs Esslingen University, International Office</a:t>
            </a:r>
            <a:endParaRPr lang="de-DE" dirty="0"/>
          </a:p>
        </p:txBody>
      </p:sp>
      <p:sp>
        <p:nvSpPr>
          <p:cNvPr id="2" name="Datumsplatzhalter 1"/>
          <p:cNvSpPr>
            <a:spLocks noGrp="1"/>
          </p:cNvSpPr>
          <p:nvPr>
            <p:ph type="dt" sz="half" idx="22"/>
          </p:nvPr>
        </p:nvSpPr>
        <p:spPr/>
        <p:txBody>
          <a:bodyPr/>
          <a:lstStyle/>
          <a:p>
            <a:fld id="{E4BA6A3B-CF4A-4ED7-8495-5A195303B0BB}" type="datetime1">
              <a:rPr lang="de-DE" smtClean="0"/>
              <a:t>27.04.2022</a:t>
            </a:fld>
            <a:endParaRPr lang="hr-HR" dirty="0"/>
          </a:p>
        </p:txBody>
      </p:sp>
    </p:spTree>
    <p:extLst>
      <p:ext uri="{BB962C8B-B14F-4D97-AF65-F5344CB8AC3E}">
        <p14:creationId xmlns:p14="http://schemas.microsoft.com/office/powerpoint/2010/main" val="206846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1000"/>
                                        <p:tgtEl>
                                          <p:spTgt spid="99"/>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10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1000"/>
                                        <p:tgtEl>
                                          <p:spTgt spid="100"/>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10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fade">
                                      <p:cBhvr>
                                        <p:cTn id="24" dur="1000"/>
                                        <p:tgtEl>
                                          <p:spTgt spid="109"/>
                                        </p:tgtEl>
                                      </p:cBhvr>
                                    </p:animEffect>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10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1000"/>
                                        <p:tgtEl>
                                          <p:spTgt spid="125"/>
                                        </p:tgtEl>
                                      </p:cBhvr>
                                    </p:animEffect>
                                  </p:childTnLst>
                                </p:cTn>
                              </p:par>
                            </p:childTnLst>
                          </p:cTn>
                        </p:par>
                        <p:par>
                          <p:cTn id="32" fill="hold">
                            <p:stCondLst>
                              <p:cond delay="4000"/>
                            </p:stCondLst>
                            <p:childTnLst>
                              <p:par>
                                <p:cTn id="33" presetID="22" presetClass="entr" presetSubtype="4" fill="hold"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down)">
                                      <p:cBhvr>
                                        <p:cTn id="35" dur="1000"/>
                                        <p:tgtEl>
                                          <p:spTgt spid="6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1000"/>
                                        <p:tgtEl>
                                          <p:spTgt spid="64"/>
                                        </p:tgtEl>
                                      </p:cBhvr>
                                    </p:animEffect>
                                  </p:childTnLst>
                                </p:cTn>
                              </p:par>
                            </p:childTnLst>
                          </p:cTn>
                        </p:par>
                        <p:par>
                          <p:cTn id="39" fill="hold">
                            <p:stCondLst>
                              <p:cond delay="5000"/>
                            </p:stCondLst>
                            <p:childTnLst>
                              <p:par>
                                <p:cTn id="40" presetID="22" presetClass="entr" presetSubtype="1"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1000"/>
                                        <p:tgtEl>
                                          <p:spTgt spid="15"/>
                                        </p:tgtEl>
                                      </p:cBhvr>
                                    </p:animEffect>
                                  </p:childTnLst>
                                </p:cTn>
                              </p:par>
                            </p:childTnLst>
                          </p:cTn>
                        </p:par>
                        <p:par>
                          <p:cTn id="43" fill="hold">
                            <p:stCondLst>
                              <p:cond delay="6000"/>
                            </p:stCondLst>
                            <p:childTnLst>
                              <p:par>
                                <p:cTn id="44" presetID="22" presetClass="entr" presetSubtype="4"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00"/>
                                        <p:tgtEl>
                                          <p:spTgt spid="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000"/>
                                        <p:tgtEl>
                                          <p:spTgt spid="18"/>
                                        </p:tgtEl>
                                      </p:cBhvr>
                                    </p:animEffect>
                                  </p:childTnLst>
                                </p:cTn>
                              </p:par>
                            </p:childTnLst>
                          </p:cTn>
                        </p:par>
                        <p:par>
                          <p:cTn id="50" fill="hold">
                            <p:stCondLst>
                              <p:cond delay="7000"/>
                            </p:stCondLst>
                            <p:childTnLst>
                              <p:par>
                                <p:cTn id="51" presetID="22" presetClass="entr" presetSubtype="1"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up)">
                                      <p:cBhvr>
                                        <p:cTn id="53" dur="500"/>
                                        <p:tgtEl>
                                          <p:spTgt spid="8"/>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90"/>
                                        </p:tgtEl>
                                        <p:attrNameLst>
                                          <p:attrName>style.visibility</p:attrName>
                                        </p:attrNameLst>
                                      </p:cBhvr>
                                      <p:to>
                                        <p:strVal val="visible"/>
                                      </p:to>
                                    </p:set>
                                    <p:animEffect transition="in" filter="wipe(up)">
                                      <p:cBhvr>
                                        <p:cTn id="56"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9" grpId="0"/>
      <p:bldP spid="100" grpId="0"/>
      <p:bldP spid="109" grpId="0"/>
      <p:bldP spid="125" grpId="0"/>
      <p:bldP spid="64" grpId="0"/>
      <p:bldP spid="18" grpId="0"/>
    </p:bldLst>
  </p:timing>
</p:sld>
</file>

<file path=ppt/theme/theme1.xml><?xml version="1.0" encoding="utf-8"?>
<a:theme xmlns:a="http://schemas.openxmlformats.org/drawingml/2006/main" name="HE-Master">
  <a:themeElements>
    <a:clrScheme name="Hochschule Esslingen 1">
      <a:dk1>
        <a:srgbClr val="002D58"/>
      </a:dk1>
      <a:lt1>
        <a:sysClr val="window" lastClr="FFFFFF"/>
      </a:lt1>
      <a:dk2>
        <a:srgbClr val="D70F3C"/>
      </a:dk2>
      <a:lt2>
        <a:srgbClr val="FFFFFF"/>
      </a:lt2>
      <a:accent1>
        <a:srgbClr val="00AADC"/>
      </a:accent1>
      <a:accent2>
        <a:srgbClr val="D6EAF8"/>
      </a:accent2>
      <a:accent3>
        <a:srgbClr val="DCDCDC"/>
      </a:accent3>
      <a:accent4>
        <a:srgbClr val="D7193C"/>
      </a:accent4>
      <a:accent5>
        <a:srgbClr val="002D58"/>
      </a:accent5>
      <a:accent6>
        <a:srgbClr val="FFFFFF"/>
      </a:accent6>
      <a:hlink>
        <a:srgbClr val="002D58"/>
      </a:hlink>
      <a:folHlink>
        <a:srgbClr val="002D5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vert="horz" lIns="0" tIns="46800" rIns="91440" bIns="45720" rtlCol="0" anchor="t">
        <a:noAutofit/>
      </a:bodyPr>
      <a:lstStyle>
        <a:defPPr>
          <a:lnSpc>
            <a:spcPts val="1000"/>
          </a:lnSpc>
          <a:defRPr sz="2000" cap="none" baseline="0" dirty="0" smtClean="0"/>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1895</Words>
  <Application>Microsoft Office PowerPoint</Application>
  <PresentationFormat>Bildschirmpräsentation (16:9)</PresentationFormat>
  <Paragraphs>478</Paragraphs>
  <Slides>32</Slides>
  <Notes>6</Notes>
  <HiddenSlides>0</HiddenSlides>
  <MMClips>1</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32</vt:i4>
      </vt:variant>
    </vt:vector>
  </HeadingPairs>
  <TitlesOfParts>
    <vt:vector size="40" baseType="lpstr">
      <vt:lpstr>Arial</vt:lpstr>
      <vt:lpstr>Calibri</vt:lpstr>
      <vt:lpstr>Calibri Light</vt:lpstr>
      <vt:lpstr>Lucida Grande</vt:lpstr>
      <vt:lpstr>Wingdings</vt:lpstr>
      <vt:lpstr>ヒラギノ角ゴ Pro W3</vt:lpstr>
      <vt:lpstr>HE-Master</vt:lpstr>
      <vt:lpstr>Dokument</vt:lpstr>
      <vt:lpstr>PowerPoint-Präsentation</vt:lpstr>
      <vt:lpstr>our Vision</vt:lpstr>
      <vt:lpstr>OUR TEACHING - exCellent!</vt:lpstr>
      <vt:lpstr>Our research – future oriented!</vt:lpstr>
      <vt:lpstr>our research  – future oriented!</vt:lpstr>
      <vt:lpstr>OUr PARTNERS – A STRONG NETWORK! </vt:lpstr>
      <vt:lpstr>Our experience of InternationalISM</vt:lpstr>
      <vt:lpstr>InternationalisM/Dual qualifications</vt:lpstr>
      <vt:lpstr>Top Rankings</vt:lpstr>
      <vt:lpstr>OUR StudENTS SAY</vt:lpstr>
      <vt:lpstr>Our UNIVERSITY – facts &amp; figures</vt:lpstr>
      <vt:lpstr>Our locations</vt:lpstr>
      <vt:lpstr>OUR FACULTIES</vt:lpstr>
      <vt:lpstr>OUR bachelor DEGREE programmes</vt:lpstr>
      <vt:lpstr>OUR bachelor DEGREE programmes</vt:lpstr>
      <vt:lpstr>OUR Master DEGREE programmes</vt:lpstr>
      <vt:lpstr>OUR Master DEGREE programmes</vt:lpstr>
      <vt:lpstr>OUR CAMPUS Life</vt:lpstr>
      <vt:lpstr>Esslingen – IN THE CENTRE OF europE</vt:lpstr>
      <vt:lpstr>Esslingen – A LIVELY town  WITH a wealth OF Tradition </vt:lpstr>
      <vt:lpstr>GöPpingen – Home of the hohenstaufen dynasty</vt:lpstr>
      <vt:lpstr>International Office – offers to partner universities</vt:lpstr>
      <vt:lpstr>Exchange Program ERASMUS/GLOBAL</vt:lpstr>
      <vt:lpstr>Exchange program ERASMUS/Global</vt:lpstr>
      <vt:lpstr>Exchange program ERASMUS/Global</vt:lpstr>
      <vt:lpstr>Exchange program ERASMUS/Global - At GLance</vt:lpstr>
      <vt:lpstr>Accommodation  for incoming students</vt:lpstr>
      <vt:lpstr>BlendeD Intensive Programs (BIP)</vt:lpstr>
      <vt:lpstr>Visitors and Staff Exchange</vt:lpstr>
      <vt:lpstr>Our offer to your students (VIDEO)</vt:lpstr>
      <vt:lpstr>Contact</vt:lpstr>
      <vt:lpstr>THANK YOU VERY MUCH FOR   YOUR ATTENTION!</vt:lpstr>
    </vt:vector>
  </TitlesOfParts>
  <Company>Weiser Design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Weiser</dc:creator>
  <cp:lastModifiedBy>Diana Budde</cp:lastModifiedBy>
  <cp:revision>976</cp:revision>
  <cp:lastPrinted>2018-08-31T17:28:11Z</cp:lastPrinted>
  <dcterms:created xsi:type="dcterms:W3CDTF">2016-12-27T10:26:02Z</dcterms:created>
  <dcterms:modified xsi:type="dcterms:W3CDTF">2022-04-27T19:55:53Z</dcterms:modified>
</cp:coreProperties>
</file>