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5143500" type="screen16x9"/>
  <p:notesSz cx="9926638" cy="67976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3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Folie mittels Klicken verschieben</a:t>
            </a: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Format der Notizen mittels Klicken bearbeiten</a:t>
            </a:r>
          </a:p>
        </p:txBody>
      </p:sp>
      <p:sp>
        <p:nvSpPr>
          <p:cNvPr id="27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&lt;Kopfzeile&gt;</a:t>
            </a:r>
          </a:p>
        </p:txBody>
      </p:sp>
      <p:sp>
        <p:nvSpPr>
          <p:cNvPr id="276" name="PlaceHolder 4"/>
          <p:cNvSpPr>
            <a:spLocks noGrp="1"/>
          </p:cNvSpPr>
          <p:nvPr>
            <p:ph type="dt" idx="7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de-DE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&lt;Datum/Uhrzeit&gt;</a:t>
            </a:r>
          </a:p>
        </p:txBody>
      </p:sp>
      <p:sp>
        <p:nvSpPr>
          <p:cNvPr id="277" name="PlaceHolder 5"/>
          <p:cNvSpPr>
            <a:spLocks noGrp="1"/>
          </p:cNvSpPr>
          <p:nvPr>
            <p:ph type="ftr" idx="7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&lt;Fußzeile&gt;</a:t>
            </a:r>
          </a:p>
        </p:txBody>
      </p:sp>
      <p:sp>
        <p:nvSpPr>
          <p:cNvPr id="278" name="PlaceHolder 6"/>
          <p:cNvSpPr>
            <a:spLocks noGrp="1"/>
          </p:cNvSpPr>
          <p:nvPr>
            <p:ph type="sldNum" idx="7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de-DE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buNone/>
            </a:pPr>
            <a:fld id="{9C7694A3-5A9A-44DB-AAD8-99E629AE149E}" type="slidenum">
              <a:rPr lang="de-DE" sz="1400" b="0" strike="noStrike" spc="-1">
                <a:solidFill>
                  <a:srgbClr val="000000"/>
                </a:solidFill>
                <a:latin typeface="Calibri"/>
              </a:rPr>
              <a:t>‹Nr.›</a:t>
            </a:fld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ln w="0">
            <a:noFill/>
          </a:ln>
        </p:spPr>
      </p:sp>
      <p:sp>
        <p:nvSpPr>
          <p:cNvPr id="656" name="PlaceHolder 2"/>
          <p:cNvSpPr>
            <a:spLocks noGrp="1"/>
          </p:cNvSpPr>
          <p:nvPr>
            <p:ph type="body"/>
          </p:nvPr>
        </p:nvSpPr>
        <p:spPr>
          <a:xfrm>
            <a:off x="992520" y="3228840"/>
            <a:ext cx="7940880" cy="30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de-DE" sz="2000" b="0" strike="noStrike" spc="-1">
                <a:solidFill>
                  <a:srgbClr val="000000"/>
                </a:solidFill>
                <a:latin typeface="Calibri"/>
              </a:rPr>
              <a:t>https://www.youtube.com/watch?v=pq9HsBg-o8Y</a:t>
            </a:r>
          </a:p>
        </p:txBody>
      </p:sp>
      <p:sp>
        <p:nvSpPr>
          <p:cNvPr id="657" name="PlaceHolder 3"/>
          <p:cNvSpPr>
            <a:spLocks noGrp="1"/>
          </p:cNvSpPr>
          <p:nvPr>
            <p:ph type="sldNum" idx="114"/>
          </p:nvPr>
        </p:nvSpPr>
        <p:spPr>
          <a:xfrm>
            <a:off x="5622840" y="6456600"/>
            <a:ext cx="4301280" cy="33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1548C19-F13C-4F32-B31D-8BE0E47163E7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2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ln w="0">
            <a:noFill/>
          </a:ln>
        </p:spPr>
      </p:sp>
      <p:sp>
        <p:nvSpPr>
          <p:cNvPr id="683" name="PlaceHolder 2"/>
          <p:cNvSpPr>
            <a:spLocks noGrp="1"/>
          </p:cNvSpPr>
          <p:nvPr>
            <p:ph type="body"/>
          </p:nvPr>
        </p:nvSpPr>
        <p:spPr>
          <a:xfrm>
            <a:off x="992520" y="3228840"/>
            <a:ext cx="7940880" cy="30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4" name="PlaceHolder 3"/>
          <p:cNvSpPr>
            <a:spLocks noGrp="1"/>
          </p:cNvSpPr>
          <p:nvPr>
            <p:ph type="sldNum" idx="123"/>
          </p:nvPr>
        </p:nvSpPr>
        <p:spPr>
          <a:xfrm>
            <a:off x="5622840" y="6456600"/>
            <a:ext cx="4301280" cy="33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68A277D-612D-4EFA-A466-02D28C82149C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19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ln w="0">
            <a:noFill/>
          </a:ln>
        </p:spPr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992520" y="3228840"/>
            <a:ext cx="7940880" cy="30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0" name="PlaceHolder 3"/>
          <p:cNvSpPr>
            <a:spLocks noGrp="1"/>
          </p:cNvSpPr>
          <p:nvPr>
            <p:ph type="sldNum" idx="115"/>
          </p:nvPr>
        </p:nvSpPr>
        <p:spPr>
          <a:xfrm>
            <a:off x="5622840" y="6456600"/>
            <a:ext cx="4301280" cy="33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B7C2218-2E4D-442F-81B7-37C897A68CCD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3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ln w="0">
            <a:noFill/>
          </a:ln>
        </p:spPr>
      </p:sp>
      <p:sp>
        <p:nvSpPr>
          <p:cNvPr id="662" name="PlaceHolder 2"/>
          <p:cNvSpPr>
            <a:spLocks noGrp="1"/>
          </p:cNvSpPr>
          <p:nvPr>
            <p:ph type="body"/>
          </p:nvPr>
        </p:nvSpPr>
        <p:spPr>
          <a:xfrm>
            <a:off x="992520" y="3228840"/>
            <a:ext cx="7940880" cy="30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3" name="PlaceHolder 3"/>
          <p:cNvSpPr>
            <a:spLocks noGrp="1"/>
          </p:cNvSpPr>
          <p:nvPr>
            <p:ph type="sldNum" idx="116"/>
          </p:nvPr>
        </p:nvSpPr>
        <p:spPr>
          <a:xfrm>
            <a:off x="5622840" y="6456600"/>
            <a:ext cx="4301280" cy="33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492955A-2EDD-42BB-B723-5A5FE399429F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4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ln w="0">
            <a:noFill/>
          </a:ln>
        </p:spPr>
      </p:sp>
      <p:sp>
        <p:nvSpPr>
          <p:cNvPr id="665" name="PlaceHolder 2"/>
          <p:cNvSpPr>
            <a:spLocks noGrp="1"/>
          </p:cNvSpPr>
          <p:nvPr>
            <p:ph type="body"/>
          </p:nvPr>
        </p:nvSpPr>
        <p:spPr>
          <a:xfrm>
            <a:off x="992520" y="3228840"/>
            <a:ext cx="7940880" cy="30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6" name="PlaceHolder 3"/>
          <p:cNvSpPr>
            <a:spLocks noGrp="1"/>
          </p:cNvSpPr>
          <p:nvPr>
            <p:ph type="sldNum" idx="117"/>
          </p:nvPr>
        </p:nvSpPr>
        <p:spPr>
          <a:xfrm>
            <a:off x="5622840" y="6456600"/>
            <a:ext cx="4301280" cy="33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1200" b="0" strike="noStrike" spc="-1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474B2009-D378-4C5C-9D18-06453210889E}" type="slidenum">
              <a:rPr lang="de-DE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5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ln w="0">
            <a:noFill/>
          </a:ln>
        </p:spPr>
      </p:sp>
      <p:sp>
        <p:nvSpPr>
          <p:cNvPr id="668" name="PlaceHolder 2"/>
          <p:cNvSpPr>
            <a:spLocks noGrp="1"/>
          </p:cNvSpPr>
          <p:nvPr>
            <p:ph type="body"/>
          </p:nvPr>
        </p:nvSpPr>
        <p:spPr>
          <a:xfrm>
            <a:off x="992520" y="3228840"/>
            <a:ext cx="7940880" cy="30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9" name="PlaceHolder 3"/>
          <p:cNvSpPr>
            <a:spLocks noGrp="1"/>
          </p:cNvSpPr>
          <p:nvPr>
            <p:ph type="sldNum" idx="118"/>
          </p:nvPr>
        </p:nvSpPr>
        <p:spPr>
          <a:xfrm>
            <a:off x="5622840" y="6456600"/>
            <a:ext cx="4301280" cy="33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de-DE" sz="12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C3E1878-E213-4E8B-B342-35FC22E6AD02}" type="slidenum">
              <a:rPr lang="de-DE" sz="1200" b="0" strike="noStrike" spc="-1">
                <a:solidFill>
                  <a:srgbClr val="000000"/>
                </a:solidFill>
                <a:latin typeface="Calibri"/>
              </a:rPr>
              <a:t>11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ln w="0">
            <a:noFill/>
          </a:ln>
        </p:spPr>
      </p:sp>
      <p:sp>
        <p:nvSpPr>
          <p:cNvPr id="671" name="PlaceHolder 2"/>
          <p:cNvSpPr>
            <a:spLocks noGrp="1"/>
          </p:cNvSpPr>
          <p:nvPr>
            <p:ph type="body"/>
          </p:nvPr>
        </p:nvSpPr>
        <p:spPr>
          <a:xfrm>
            <a:off x="992520" y="3228840"/>
            <a:ext cx="7940880" cy="30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 type="sldNum" idx="119"/>
          </p:nvPr>
        </p:nvSpPr>
        <p:spPr>
          <a:xfrm>
            <a:off x="5622840" y="6456600"/>
            <a:ext cx="4301280" cy="33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4B2E213-C979-4C32-8968-5D1122CAB040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13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ln w="0">
            <a:noFill/>
          </a:ln>
        </p:spPr>
      </p:sp>
      <p:sp>
        <p:nvSpPr>
          <p:cNvPr id="674" name="PlaceHolder 2"/>
          <p:cNvSpPr>
            <a:spLocks noGrp="1"/>
          </p:cNvSpPr>
          <p:nvPr>
            <p:ph type="body"/>
          </p:nvPr>
        </p:nvSpPr>
        <p:spPr>
          <a:xfrm>
            <a:off x="992520" y="3228840"/>
            <a:ext cx="7940880" cy="30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5" name="PlaceHolder 3"/>
          <p:cNvSpPr>
            <a:spLocks noGrp="1"/>
          </p:cNvSpPr>
          <p:nvPr>
            <p:ph type="sldNum" idx="120"/>
          </p:nvPr>
        </p:nvSpPr>
        <p:spPr>
          <a:xfrm>
            <a:off x="5622840" y="6456600"/>
            <a:ext cx="4301280" cy="33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BAD28E2-3AF0-40E4-BE0C-09028418CBE3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16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ln w="0">
            <a:noFill/>
          </a:ln>
        </p:spPr>
      </p:sp>
      <p:sp>
        <p:nvSpPr>
          <p:cNvPr id="677" name="PlaceHolder 2"/>
          <p:cNvSpPr>
            <a:spLocks noGrp="1"/>
          </p:cNvSpPr>
          <p:nvPr>
            <p:ph type="body"/>
          </p:nvPr>
        </p:nvSpPr>
        <p:spPr>
          <a:xfrm>
            <a:off x="992520" y="3228840"/>
            <a:ext cx="7940880" cy="30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8" name="PlaceHolder 3"/>
          <p:cNvSpPr>
            <a:spLocks noGrp="1"/>
          </p:cNvSpPr>
          <p:nvPr>
            <p:ph type="sldNum" idx="121"/>
          </p:nvPr>
        </p:nvSpPr>
        <p:spPr>
          <a:xfrm>
            <a:off x="5622840" y="6456600"/>
            <a:ext cx="4301280" cy="33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F188EF0-FBCE-4488-A534-A3FE42C1D818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17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ln w="0">
            <a:noFill/>
          </a:ln>
        </p:spPr>
      </p:sp>
      <p:sp>
        <p:nvSpPr>
          <p:cNvPr id="680" name="PlaceHolder 2"/>
          <p:cNvSpPr>
            <a:spLocks noGrp="1"/>
          </p:cNvSpPr>
          <p:nvPr>
            <p:ph type="body"/>
          </p:nvPr>
        </p:nvSpPr>
        <p:spPr>
          <a:xfrm>
            <a:off x="992520" y="3228840"/>
            <a:ext cx="7940880" cy="3058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1" name="PlaceHolder 3"/>
          <p:cNvSpPr>
            <a:spLocks noGrp="1"/>
          </p:cNvSpPr>
          <p:nvPr>
            <p:ph type="sldNum" idx="122"/>
          </p:nvPr>
        </p:nvSpPr>
        <p:spPr>
          <a:xfrm>
            <a:off x="5622840" y="6456600"/>
            <a:ext cx="4301280" cy="33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1200" b="0" strike="noStrike" spc="-1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9DFD8E3-E5CA-4FF4-A25C-C1270F42F12A}" type="slidenum">
              <a:rPr lang="de-DE" sz="1200" b="0" strike="noStrike" spc="-1">
                <a:solidFill>
                  <a:schemeClr val="dk1"/>
                </a:solidFill>
                <a:latin typeface="+mn-lt"/>
                <a:ea typeface="+mn-ea"/>
              </a:rPr>
              <a:t>18</a:t>
            </a:fld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_Titelfolie">
    <p:bg>
      <p:bgPr>
        <a:gradFill rotWithShape="0">
          <a:gsLst>
            <a:gs pos="35000">
              <a:srgbClr val="002D58"/>
            </a:gs>
            <a:gs pos="100000">
              <a:srgbClr val="00AADC"/>
            </a:gs>
          </a:gsLst>
          <a:lin ang="75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5"/>
          <p:cNvSpPr/>
          <p:nvPr/>
        </p:nvSpPr>
        <p:spPr>
          <a:xfrm>
            <a:off x="8779680" y="4721040"/>
            <a:ext cx="186120" cy="2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body"/>
          </p:nvPr>
        </p:nvSpPr>
        <p:spPr>
          <a:xfrm>
            <a:off x="6929280" y="728280"/>
            <a:ext cx="2034720" cy="4226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  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2" name="Freihandform 6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3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Textfeld 1"/>
          <p:cNvSpPr/>
          <p:nvPr/>
        </p:nvSpPr>
        <p:spPr>
          <a:xfrm>
            <a:off x="6259320" y="-2577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_Text-/Bi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feld 5"/>
          <p:cNvSpPr/>
          <p:nvPr/>
        </p:nvSpPr>
        <p:spPr>
          <a:xfrm>
            <a:off x="8779680" y="4721040"/>
            <a:ext cx="186120" cy="2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1" name="Freihandform 13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2" name="PlaceHolder 1"/>
          <p:cNvSpPr>
            <a:spLocks noGrp="1"/>
          </p:cNvSpPr>
          <p:nvPr>
            <p:ph type="body"/>
          </p:nvPr>
        </p:nvSpPr>
        <p:spPr>
          <a:xfrm>
            <a:off x="7264440" y="699480"/>
            <a:ext cx="1701360" cy="4251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63680" y="1273320"/>
            <a:ext cx="67752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  <a:p>
            <a:pPr marL="257040" lvl="1" indent="-257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Zweite Ebene</a:t>
            </a:r>
          </a:p>
          <a:p>
            <a:pPr marL="535680" lvl="2" indent="-2678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Dritte Ebene</a:t>
            </a:r>
          </a:p>
          <a:p>
            <a:pPr marL="804960" lvl="3" indent="-26892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Vierte Ebene</a:t>
            </a:r>
          </a:p>
          <a:p>
            <a:pPr marL="1080000" lvl="4" indent="-275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Fünfte Ebene</a:t>
            </a:r>
          </a:p>
        </p:txBody>
      </p:sp>
      <p:sp>
        <p:nvSpPr>
          <p:cNvPr id="76" name="PlaceHolder 5"/>
          <p:cNvSpPr>
            <a:spLocks noGrp="1"/>
          </p:cNvSpPr>
          <p:nvPr>
            <p:ph type="dt" idx="19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ftr" idx="20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sldNum" idx="21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0694058-C413-42D2-AE24-14EC41A7D4AC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9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_Bildvorl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feld 5"/>
          <p:cNvSpPr/>
          <p:nvPr/>
        </p:nvSpPr>
        <p:spPr>
          <a:xfrm>
            <a:off x="8779680" y="4721040"/>
            <a:ext cx="186120" cy="2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1" name="Freihandform 20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2" name="PlaceHolder 1"/>
          <p:cNvSpPr>
            <a:spLocks noGrp="1"/>
          </p:cNvSpPr>
          <p:nvPr>
            <p:ph type="body"/>
          </p:nvPr>
        </p:nvSpPr>
        <p:spPr>
          <a:xfrm>
            <a:off x="464040" y="1252440"/>
            <a:ext cx="8258400" cy="391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75000" y="1656360"/>
            <a:ext cx="2647440" cy="2576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3276000" y="1656360"/>
            <a:ext cx="2647440" cy="2576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467640" y="1656360"/>
            <a:ext cx="2647440" cy="2576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64040" y="4235400"/>
            <a:ext cx="2650680" cy="1490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900" b="0" strike="noStrike" spc="-1">
                <a:solidFill>
                  <a:srgbClr val="002D58"/>
                </a:solidFill>
                <a:latin typeface="Calibri"/>
              </a:rPr>
              <a:t>Bildunterschrift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3283200" y="4235400"/>
            <a:ext cx="2650680" cy="1490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900" b="0" strike="noStrike" spc="-1">
                <a:solidFill>
                  <a:srgbClr val="002D58"/>
                </a:solidFill>
                <a:latin typeface="Calibri"/>
              </a:rPr>
              <a:t>Bildunterschrift</a:t>
            </a:r>
          </a:p>
        </p:txBody>
      </p:sp>
      <p:sp>
        <p:nvSpPr>
          <p:cNvPr id="88" name="PlaceHolder 7"/>
          <p:cNvSpPr>
            <a:spLocks noGrp="1"/>
          </p:cNvSpPr>
          <p:nvPr>
            <p:ph type="body"/>
          </p:nvPr>
        </p:nvSpPr>
        <p:spPr>
          <a:xfrm>
            <a:off x="6084000" y="4235400"/>
            <a:ext cx="2650680" cy="1490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900" b="0" strike="noStrike" spc="-1">
                <a:solidFill>
                  <a:srgbClr val="002D58"/>
                </a:solidFill>
                <a:latin typeface="Calibri"/>
              </a:rPr>
              <a:t>Bildunterschrift</a:t>
            </a:r>
          </a:p>
        </p:txBody>
      </p:sp>
      <p:sp>
        <p:nvSpPr>
          <p:cNvPr id="89" name="PlaceHolder 8"/>
          <p:cNvSpPr>
            <a:spLocks noGrp="1"/>
          </p:cNvSpPr>
          <p:nvPr>
            <p:ph type="dt" idx="22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9"/>
          <p:cNvSpPr>
            <a:spLocks noGrp="1"/>
          </p:cNvSpPr>
          <p:nvPr>
            <p:ph type="ftr" idx="23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10"/>
          <p:cNvSpPr>
            <a:spLocks noGrp="1"/>
          </p:cNvSpPr>
          <p:nvPr>
            <p:ph type="sldNum" idx="24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918CD3E-B6A9-49E3-86FB-6B0910A857A6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11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93" name="PlaceHolder 1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94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_ rotes Textfeld vor Bi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feld 5"/>
          <p:cNvSpPr/>
          <p:nvPr/>
        </p:nvSpPr>
        <p:spPr>
          <a:xfrm>
            <a:off x="8779680" y="4721040"/>
            <a:ext cx="186120" cy="2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6" name="Freihandform 13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97" name="PlaceHolder 1"/>
          <p:cNvSpPr>
            <a:spLocks noGrp="1"/>
          </p:cNvSpPr>
          <p:nvPr>
            <p:ph type="body"/>
          </p:nvPr>
        </p:nvSpPr>
        <p:spPr>
          <a:xfrm>
            <a:off x="-6480" y="0"/>
            <a:ext cx="905220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64040" y="2232360"/>
            <a:ext cx="6462000" cy="1793160"/>
          </a:xfrm>
          <a:prstGeom prst="rect">
            <a:avLst/>
          </a:prstGeom>
          <a:solidFill>
            <a:schemeClr val="dk2">
              <a:alpha val="85000"/>
            </a:schemeClr>
          </a:solidFill>
          <a:ln w="0">
            <a:noFill/>
          </a:ln>
        </p:spPr>
        <p:txBody>
          <a:bodyPr lIns="0" tIns="45720" rIns="91440" bIns="45720" anchor="t">
            <a:normAutofit/>
          </a:bodyPr>
          <a:lstStyle/>
          <a:p>
            <a:pPr marL="135000"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Mastertextformat bearbeiten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55760" y="4411800"/>
            <a:ext cx="2650680" cy="1490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900" b="0" strike="noStrike" spc="-1">
                <a:solidFill>
                  <a:srgbClr val="002D58"/>
                </a:solidFill>
                <a:latin typeface="Calibri"/>
              </a:rPr>
              <a:t>Bildunterschrift</a:t>
            </a: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2" name="PlaceHolder 6"/>
          <p:cNvSpPr>
            <a:spLocks noGrp="1"/>
          </p:cNvSpPr>
          <p:nvPr>
            <p:ph type="dt" idx="25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7"/>
          <p:cNvSpPr>
            <a:spLocks noGrp="1"/>
          </p:cNvSpPr>
          <p:nvPr>
            <p:ph type="ftr" idx="26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8"/>
          <p:cNvSpPr>
            <a:spLocks noGrp="1"/>
          </p:cNvSpPr>
          <p:nvPr>
            <p:ph type="sldNum" idx="27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05709AD-7E44-4685-8F09-1131B8A2A395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5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">
    <p:bg>
      <p:bgPr>
        <a:gradFill rotWithShape="0">
          <a:gsLst>
            <a:gs pos="35000">
              <a:srgbClr val="002D58"/>
            </a:gs>
            <a:gs pos="100000">
              <a:srgbClr val="00AADC"/>
            </a:gs>
          </a:gsLst>
          <a:lin ang="75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body"/>
          </p:nvPr>
        </p:nvSpPr>
        <p:spPr>
          <a:xfrm>
            <a:off x="7017480" y="718200"/>
            <a:ext cx="1946520" cy="4236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107" name="Freihandform 6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08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71768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9143640" cy="5162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110" name="PlaceHolder 2"/>
          <p:cNvSpPr>
            <a:spLocks noGrp="1"/>
          </p:cNvSpPr>
          <p:nvPr>
            <p:ph type="title"/>
          </p:nvPr>
        </p:nvSpPr>
        <p:spPr>
          <a:xfrm>
            <a:off x="457200" y="287280"/>
            <a:ext cx="6781320" cy="1074960"/>
          </a:xfrm>
          <a:prstGeom prst="rect">
            <a:avLst/>
          </a:prstGeom>
          <a:solidFill>
            <a:srgbClr val="D7193C">
              <a:alpha val="85000"/>
            </a:srgbClr>
          </a:solidFill>
          <a:ln w="0">
            <a:noFill/>
          </a:ln>
        </p:spPr>
        <p:txBody>
          <a:bodyPr lIns="108000" tIns="108000" rIns="91440" bIns="10800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1800" b="0" strike="noStrike" cap="all" spc="-1">
                <a:solidFill>
                  <a:schemeClr val="lt1"/>
                </a:solidFill>
                <a:latin typeface="Calibri"/>
              </a:rPr>
              <a:t>Mastertitelformat bearbeiten</a:t>
            </a:r>
            <a:r>
              <a:rPr sz="1800"/>
              <a:t/>
            </a:r>
            <a:br>
              <a:rPr sz="1800"/>
            </a:br>
            <a:r>
              <a:rPr lang="de-DE" sz="1800" b="0" strike="noStrike" cap="all" spc="-1">
                <a:solidFill>
                  <a:schemeClr val="lt1"/>
                </a:solidFill>
                <a:latin typeface="Calibri"/>
              </a:rPr>
              <a:t>zweizeilige Überschrift</a:t>
            </a:r>
            <a:endParaRPr lang="de-D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dt" idx="28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ftr" idx="29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sldNum" idx="30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4F73714-1855-4A7C-8502-07508756A296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E_Textse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Freihandform 8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5" name="PlaceHolder 1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63680" y="1273320"/>
            <a:ext cx="67752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  <a:p>
            <a:pPr marL="257040" lvl="1" indent="-257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Zweite Ebene</a:t>
            </a:r>
          </a:p>
          <a:p>
            <a:pPr marL="535680" lvl="2" indent="-2678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Dritte Ebene</a:t>
            </a:r>
          </a:p>
          <a:p>
            <a:pPr marL="804960" lvl="3" indent="-26892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Vierte Ebene</a:t>
            </a:r>
          </a:p>
          <a:p>
            <a:pPr marL="1080000" lvl="4" indent="-275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Fünfte Ebene</a:t>
            </a:r>
          </a:p>
        </p:txBody>
      </p:sp>
      <p:sp>
        <p:nvSpPr>
          <p:cNvPr id="118" name="PlaceHolder 4"/>
          <p:cNvSpPr>
            <a:spLocks noGrp="1"/>
          </p:cNvSpPr>
          <p:nvPr>
            <p:ph type="dt" idx="31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ftr" idx="32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sldNum" idx="33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0ECC791-92D8-4305-9E3F-BF3B90C1F8BC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1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Freihandform 8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3" name="PlaceHolder 1"/>
          <p:cNvSpPr>
            <a:spLocks noGrp="1"/>
          </p:cNvSpPr>
          <p:nvPr>
            <p:ph type="body"/>
          </p:nvPr>
        </p:nvSpPr>
        <p:spPr>
          <a:xfrm>
            <a:off x="463680" y="69948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Einzeilig</a:t>
            </a:r>
            <a:r>
              <a:rPr sz="2000"/>
              <a:t/>
            </a:r>
            <a:br>
              <a:rPr sz="2000"/>
            </a:b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3680" y="1273320"/>
            <a:ext cx="67752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  <a:p>
            <a:pPr marL="257040" lvl="1" indent="-257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Zweite Ebene</a:t>
            </a:r>
          </a:p>
          <a:p>
            <a:pPr marL="535680" lvl="2" indent="-2678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Dritte Ebene</a:t>
            </a:r>
          </a:p>
          <a:p>
            <a:pPr marL="804960" lvl="3" indent="-26892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Vierte Ebene</a:t>
            </a:r>
          </a:p>
          <a:p>
            <a:pPr marL="1080000" lvl="4" indent="-275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Fünfte Ebene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 idx="34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 idx="35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 idx="36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E19FDC2-B99C-4ADD-BD22-F00FF5B14DA5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9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Freihandform 8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1" name="PlaceHolder 1"/>
          <p:cNvSpPr>
            <a:spLocks noGrp="1"/>
          </p:cNvSpPr>
          <p:nvPr>
            <p:ph type="body"/>
          </p:nvPr>
        </p:nvSpPr>
        <p:spPr>
          <a:xfrm>
            <a:off x="463680" y="69948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Einzeilig</a:t>
            </a:r>
            <a:r>
              <a:rPr sz="2000"/>
              <a:t/>
            </a:r>
            <a:br>
              <a:rPr sz="2000"/>
            </a:b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3680" y="1273320"/>
            <a:ext cx="67752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  <a:p>
            <a:pPr marL="257040" lvl="1" indent="-257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Zweite Ebene</a:t>
            </a:r>
          </a:p>
          <a:p>
            <a:pPr marL="535680" lvl="2" indent="-2678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Dritte Ebene</a:t>
            </a:r>
          </a:p>
          <a:p>
            <a:pPr marL="804960" lvl="3" indent="-26892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Vierte Ebene</a:t>
            </a:r>
          </a:p>
          <a:p>
            <a:pPr marL="1080000" lvl="4" indent="-275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Fünfte Ebene</a:t>
            </a:r>
          </a:p>
        </p:txBody>
      </p:sp>
      <p:sp>
        <p:nvSpPr>
          <p:cNvPr id="134" name="PlaceHolder 4"/>
          <p:cNvSpPr>
            <a:spLocks noGrp="1"/>
          </p:cNvSpPr>
          <p:nvPr>
            <p:ph type="dt" idx="37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 type="ftr" idx="38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 type="sldNum" idx="39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7FA996D-1931-4238-B953-7142C7456542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Textfeld 1"/>
          <p:cNvSpPr/>
          <p:nvPr/>
        </p:nvSpPr>
        <p:spPr>
          <a:xfrm>
            <a:off x="7419240" y="481824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8" name="Textfeld 4"/>
          <p:cNvSpPr/>
          <p:nvPr/>
        </p:nvSpPr>
        <p:spPr>
          <a:xfrm>
            <a:off x="9554760" y="482940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39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E_Text-/Bi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Freihandform 13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1" name="PlaceHolder 1"/>
          <p:cNvSpPr>
            <a:spLocks noGrp="1"/>
          </p:cNvSpPr>
          <p:nvPr>
            <p:ph type="body"/>
          </p:nvPr>
        </p:nvSpPr>
        <p:spPr>
          <a:xfrm>
            <a:off x="7264440" y="699480"/>
            <a:ext cx="1701360" cy="4251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3680" y="1273320"/>
            <a:ext cx="67752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  <a:p>
            <a:pPr marL="257040" lvl="1" indent="-257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Zweite Ebene</a:t>
            </a:r>
          </a:p>
          <a:p>
            <a:pPr marL="535680" lvl="2" indent="-2678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Dritte Ebene</a:t>
            </a:r>
          </a:p>
          <a:p>
            <a:pPr marL="804960" lvl="3" indent="-26892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Vierte Ebene</a:t>
            </a:r>
          </a:p>
          <a:p>
            <a:pPr marL="1080000" lvl="4" indent="-275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Fünfte Ebene</a:t>
            </a:r>
          </a:p>
        </p:txBody>
      </p:sp>
      <p:sp>
        <p:nvSpPr>
          <p:cNvPr id="145" name="PlaceHolder 5"/>
          <p:cNvSpPr>
            <a:spLocks noGrp="1"/>
          </p:cNvSpPr>
          <p:nvPr>
            <p:ph type="dt" idx="40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6"/>
          <p:cNvSpPr>
            <a:spLocks noGrp="1"/>
          </p:cNvSpPr>
          <p:nvPr>
            <p:ph type="ftr" idx="41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7"/>
          <p:cNvSpPr>
            <a:spLocks noGrp="1"/>
          </p:cNvSpPr>
          <p:nvPr>
            <p:ph type="sldNum" idx="42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FCA5233-9A17-4E53-8609-2E588563CF40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8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E_Bildvorl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ihandform 20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50" name="PlaceHolder 1"/>
          <p:cNvSpPr>
            <a:spLocks noGrp="1"/>
          </p:cNvSpPr>
          <p:nvPr>
            <p:ph type="body"/>
          </p:nvPr>
        </p:nvSpPr>
        <p:spPr>
          <a:xfrm>
            <a:off x="464040" y="1252440"/>
            <a:ext cx="8258400" cy="391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75000" y="1656360"/>
            <a:ext cx="2647440" cy="2576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3276000" y="1656360"/>
            <a:ext cx="2647440" cy="2576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467640" y="1656360"/>
            <a:ext cx="2647440" cy="2576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464040" y="4235400"/>
            <a:ext cx="2650680" cy="1490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900" b="0" strike="noStrike" spc="-1">
                <a:solidFill>
                  <a:srgbClr val="002D58"/>
                </a:solidFill>
                <a:latin typeface="Calibri"/>
              </a:rPr>
              <a:t>Bildunterschrift</a:t>
            </a:r>
          </a:p>
        </p:txBody>
      </p:sp>
      <p:sp>
        <p:nvSpPr>
          <p:cNvPr id="155" name="PlaceHolder 6"/>
          <p:cNvSpPr>
            <a:spLocks noGrp="1"/>
          </p:cNvSpPr>
          <p:nvPr>
            <p:ph type="body"/>
          </p:nvPr>
        </p:nvSpPr>
        <p:spPr>
          <a:xfrm>
            <a:off x="3283200" y="4235400"/>
            <a:ext cx="2650680" cy="1490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900" b="0" strike="noStrike" spc="-1">
                <a:solidFill>
                  <a:srgbClr val="002D58"/>
                </a:solidFill>
                <a:latin typeface="Calibri"/>
              </a:rPr>
              <a:t>Bildunterschrift</a:t>
            </a:r>
          </a:p>
        </p:txBody>
      </p:sp>
      <p:sp>
        <p:nvSpPr>
          <p:cNvPr id="156" name="PlaceHolder 7"/>
          <p:cNvSpPr>
            <a:spLocks noGrp="1"/>
          </p:cNvSpPr>
          <p:nvPr>
            <p:ph type="body"/>
          </p:nvPr>
        </p:nvSpPr>
        <p:spPr>
          <a:xfrm>
            <a:off x="6084000" y="4235400"/>
            <a:ext cx="2650680" cy="1490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900" b="0" strike="noStrike" spc="-1">
                <a:solidFill>
                  <a:srgbClr val="002D58"/>
                </a:solidFill>
                <a:latin typeface="Calibri"/>
              </a:rPr>
              <a:t>Bildunterschrift</a:t>
            </a:r>
          </a:p>
        </p:txBody>
      </p:sp>
      <p:sp>
        <p:nvSpPr>
          <p:cNvPr id="157" name="PlaceHolder 8"/>
          <p:cNvSpPr>
            <a:spLocks noGrp="1"/>
          </p:cNvSpPr>
          <p:nvPr>
            <p:ph type="dt" idx="43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9"/>
          <p:cNvSpPr>
            <a:spLocks noGrp="1"/>
          </p:cNvSpPr>
          <p:nvPr>
            <p:ph type="ftr" idx="44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10"/>
          <p:cNvSpPr>
            <a:spLocks noGrp="1"/>
          </p:cNvSpPr>
          <p:nvPr>
            <p:ph type="sldNum" idx="45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C0103935-6696-4D4B-A33A-464AFC564557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11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61" name="PlaceHolder 1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62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E_Inhal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5"/>
          <p:cNvSpPr/>
          <p:nvPr/>
        </p:nvSpPr>
        <p:spPr>
          <a:xfrm>
            <a:off x="8779680" y="4721040"/>
            <a:ext cx="186120" cy="2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Freihandform 13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body"/>
          </p:nvPr>
        </p:nvSpPr>
        <p:spPr>
          <a:xfrm>
            <a:off x="7264440" y="699480"/>
            <a:ext cx="1699200" cy="4285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52440"/>
            <a:ext cx="6756120" cy="3576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dt" idx="1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6"/>
          <p:cNvSpPr>
            <a:spLocks noGrp="1"/>
          </p:cNvSpPr>
          <p:nvPr>
            <p:ph type="ftr" idx="2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7"/>
          <p:cNvSpPr>
            <a:spLocks noGrp="1"/>
          </p:cNvSpPr>
          <p:nvPr>
            <p:ph type="sldNum" idx="3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9A08149-FD1F-4EF8-BF8F-4E6C69D86537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Textfeld 5"/>
          <p:cNvSpPr/>
          <p:nvPr/>
        </p:nvSpPr>
        <p:spPr>
          <a:xfrm>
            <a:off x="9010080" y="-18972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E_ rotes Textfeld vor Bi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Freihandform 13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4" name="PlaceHolder 1"/>
          <p:cNvSpPr>
            <a:spLocks noGrp="1"/>
          </p:cNvSpPr>
          <p:nvPr>
            <p:ph type="body"/>
          </p:nvPr>
        </p:nvSpPr>
        <p:spPr>
          <a:xfrm>
            <a:off x="-6480" y="0"/>
            <a:ext cx="9052200" cy="5143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64040" y="2232360"/>
            <a:ext cx="6462000" cy="1793160"/>
          </a:xfrm>
          <a:prstGeom prst="rect">
            <a:avLst/>
          </a:prstGeom>
          <a:solidFill>
            <a:schemeClr val="dk2">
              <a:alpha val="85000"/>
            </a:schemeClr>
          </a:solidFill>
          <a:ln w="0">
            <a:noFill/>
          </a:ln>
        </p:spPr>
        <p:txBody>
          <a:bodyPr lIns="0" tIns="45720" rIns="91440" bIns="45720" anchor="t">
            <a:normAutofit/>
          </a:bodyPr>
          <a:lstStyle/>
          <a:p>
            <a:pPr marL="135000"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Mastertextformat bearbeiten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55760" y="4411800"/>
            <a:ext cx="2650680" cy="1490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900" b="0" strike="noStrike" spc="-1">
                <a:solidFill>
                  <a:srgbClr val="002D58"/>
                </a:solidFill>
                <a:latin typeface="Calibri"/>
              </a:rPr>
              <a:t>Bildunterschrift</a:t>
            </a: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dt" idx="46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7"/>
          <p:cNvSpPr>
            <a:spLocks noGrp="1"/>
          </p:cNvSpPr>
          <p:nvPr>
            <p:ph type="ftr" idx="47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8"/>
          <p:cNvSpPr>
            <a:spLocks noGrp="1"/>
          </p:cNvSpPr>
          <p:nvPr>
            <p:ph type="sldNum" idx="48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D0D1FEA-D8F2-4CEB-B194-905C28316097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2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HE_Inhal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Freihandform 13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4" name="PlaceHolder 1"/>
          <p:cNvSpPr>
            <a:spLocks noGrp="1"/>
          </p:cNvSpPr>
          <p:nvPr>
            <p:ph type="body"/>
          </p:nvPr>
        </p:nvSpPr>
        <p:spPr>
          <a:xfrm>
            <a:off x="7264440" y="699480"/>
            <a:ext cx="1699200" cy="4285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457200" y="1252440"/>
            <a:ext cx="6756120" cy="3576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8" name="PlaceHolder 5"/>
          <p:cNvSpPr>
            <a:spLocks noGrp="1"/>
          </p:cNvSpPr>
          <p:nvPr>
            <p:ph type="dt" idx="49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6"/>
          <p:cNvSpPr>
            <a:spLocks noGrp="1"/>
          </p:cNvSpPr>
          <p:nvPr>
            <p:ph type="ftr" idx="50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7"/>
          <p:cNvSpPr>
            <a:spLocks noGrp="1"/>
          </p:cNvSpPr>
          <p:nvPr>
            <p:ph type="sldNum" idx="51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DB8D3DC-8E92-48F4-9061-3AD11C1930BD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Textfeld 5"/>
          <p:cNvSpPr/>
          <p:nvPr/>
        </p:nvSpPr>
        <p:spPr>
          <a:xfrm>
            <a:off x="9010080" y="-18972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82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E_Vollbi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9143640" cy="5162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   z  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title"/>
          </p:nvPr>
        </p:nvSpPr>
        <p:spPr>
          <a:xfrm>
            <a:off x="457200" y="287280"/>
            <a:ext cx="6806880" cy="1074960"/>
          </a:xfrm>
          <a:prstGeom prst="rect">
            <a:avLst/>
          </a:prstGeom>
          <a:solidFill>
            <a:srgbClr val="D7193C">
              <a:alpha val="85000"/>
            </a:srgbClr>
          </a:solidFill>
          <a:ln w="0">
            <a:noFill/>
          </a:ln>
        </p:spPr>
        <p:txBody>
          <a:bodyPr lIns="108000" tIns="108000" rIns="91440" bIns="10800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lt1"/>
                </a:solidFill>
                <a:latin typeface="Calibri"/>
              </a:rPr>
              <a:t>Mastertitelformat bearbeiten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chemeClr val="lt1"/>
                </a:solidFill>
                <a:latin typeface="Calibri"/>
              </a:rPr>
              <a:t>zweizeilige Überschrift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dt" idx="52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ftr" idx="53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sldNum" idx="54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3EEC9DB-0355-496D-9264-9DAA85542D67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E_Titelfolie">
    <p:bg>
      <p:bgPr>
        <a:gradFill rotWithShape="0">
          <a:gsLst>
            <a:gs pos="35000">
              <a:srgbClr val="002D58"/>
            </a:gs>
            <a:gs pos="100000">
              <a:srgbClr val="00AADC"/>
            </a:gs>
          </a:gsLst>
          <a:lin ang="75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body"/>
          </p:nvPr>
        </p:nvSpPr>
        <p:spPr>
          <a:xfrm>
            <a:off x="6929280" y="728280"/>
            <a:ext cx="2034720" cy="4226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  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89" name="Freihandform 6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90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1" name="Textfeld 1"/>
          <p:cNvSpPr/>
          <p:nvPr/>
        </p:nvSpPr>
        <p:spPr>
          <a:xfrm>
            <a:off x="6259320" y="-2577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4">
    <p:bg>
      <p:bgPr>
        <a:gradFill rotWithShape="0">
          <a:gsLst>
            <a:gs pos="35000">
              <a:srgbClr val="002D58"/>
            </a:gs>
            <a:gs pos="100000">
              <a:srgbClr val="00AADC"/>
            </a:gs>
          </a:gsLst>
          <a:lin ang="75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Freihandform 6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93" name="PlaceHolder 1"/>
          <p:cNvSpPr>
            <a:spLocks noGrp="1"/>
          </p:cNvSpPr>
          <p:nvPr>
            <p:ph type="body"/>
          </p:nvPr>
        </p:nvSpPr>
        <p:spPr>
          <a:xfrm>
            <a:off x="457200" y="2901960"/>
            <a:ext cx="6290280" cy="1980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b">
            <a:normAutofit/>
          </a:bodyPr>
          <a:lstStyle/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Inhalte einfügen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Mastertextformat bearbeiten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Inhalte einfügen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Inhalte sind unten bündig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Weitere Inhalte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title"/>
          </p:nvPr>
        </p:nvSpPr>
        <p:spPr>
          <a:xfrm>
            <a:off x="457200" y="2625120"/>
            <a:ext cx="6290280" cy="276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7000" indent="0" defTabSz="343080">
              <a:lnSpc>
                <a:spcPts val="975"/>
              </a:lnSpc>
              <a:buNone/>
              <a:tabLst>
                <a:tab pos="0" algn="l"/>
              </a:tabLst>
            </a:pPr>
            <a:r>
              <a:rPr lang="de-DE" sz="1350" b="0" strike="noStrike" cap="all" spc="72">
                <a:solidFill>
                  <a:srgbClr val="FFFFFF"/>
                </a:solidFill>
                <a:latin typeface="Calibri"/>
              </a:rPr>
              <a:t>Inhalt</a:t>
            </a:r>
            <a:endParaRPr lang="de-DE" sz="135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7017480" y="718200"/>
            <a:ext cx="1946520" cy="4236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pic>
        <p:nvPicPr>
          <p:cNvPr id="196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E_Inhaltsverzeichnis ">
    <p:bg>
      <p:bgPr>
        <a:gradFill rotWithShape="0">
          <a:gsLst>
            <a:gs pos="35000">
              <a:srgbClr val="002D58"/>
            </a:gs>
            <a:gs pos="100000">
              <a:srgbClr val="00AADC"/>
            </a:gs>
          </a:gsLst>
          <a:lin ang="75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body"/>
          </p:nvPr>
        </p:nvSpPr>
        <p:spPr>
          <a:xfrm>
            <a:off x="457200" y="2901960"/>
            <a:ext cx="6290280" cy="1980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b">
            <a:normAutofit/>
          </a:bodyPr>
          <a:lstStyle/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Inhalte einfügen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Mastertextformat bearbeiten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Inhalte einfügen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Inhalte sind unten bündig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Weitere Inhalte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title"/>
          </p:nvPr>
        </p:nvSpPr>
        <p:spPr>
          <a:xfrm>
            <a:off x="457200" y="2625120"/>
            <a:ext cx="6290280" cy="276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7000" indent="0" defTabSz="343080">
              <a:lnSpc>
                <a:spcPts val="975"/>
              </a:lnSpc>
              <a:buNone/>
              <a:tabLst>
                <a:tab pos="0" algn="l"/>
              </a:tabLst>
            </a:pPr>
            <a:r>
              <a:rPr lang="de-DE" sz="1350" b="0" strike="noStrike" cap="all" spc="72">
                <a:solidFill>
                  <a:srgbClr val="FFFFFF"/>
                </a:solidFill>
                <a:latin typeface="Calibri"/>
              </a:rPr>
              <a:t>Inhalt</a:t>
            </a:r>
            <a:endParaRPr lang="de-DE" sz="135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9" name="Freihandform 6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6967440" y="736560"/>
            <a:ext cx="1996920" cy="4205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pic>
        <p:nvPicPr>
          <p:cNvPr id="201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E_Kapiteltrenner und besondere Inhalte">
    <p:bg>
      <p:bgPr>
        <a:gradFill rotWithShape="0">
          <a:gsLst>
            <a:gs pos="35000">
              <a:srgbClr val="002D58"/>
            </a:gs>
            <a:gs pos="100000">
              <a:srgbClr val="00AADC"/>
            </a:gs>
          </a:gsLst>
          <a:lin ang="75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Freihandform 18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3" name="PlaceHolder 1"/>
          <p:cNvSpPr>
            <a:spLocks noGrp="1"/>
          </p:cNvSpPr>
          <p:nvPr>
            <p:ph type="body"/>
          </p:nvPr>
        </p:nvSpPr>
        <p:spPr>
          <a:xfrm>
            <a:off x="6967440" y="736560"/>
            <a:ext cx="1996920" cy="4205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pic>
        <p:nvPicPr>
          <p:cNvPr id="204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tIns="-45000" rIns="90000" bIns="-45000" anchor="t">
            <a:noAutofit/>
          </a:bodyPr>
          <a:lstStyle/>
          <a:p>
            <a:pPr indent="0" defTabSz="343080">
              <a:lnSpc>
                <a:spcPts val="975"/>
              </a:lnSpc>
              <a:buNone/>
            </a:pP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endParaRPr lang="de-D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5760" y="1252440"/>
            <a:ext cx="6783120" cy="35762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  <a:p>
            <a:pPr marL="257040" lvl="1" indent="-257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Zweite Ebene</a:t>
            </a:r>
          </a:p>
          <a:p>
            <a:pPr marL="535680" lvl="2" indent="-2678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Dritte Ebene</a:t>
            </a:r>
          </a:p>
          <a:p>
            <a:pPr marL="804960" lvl="3" indent="-26892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Vierte Ebene</a:t>
            </a:r>
          </a:p>
          <a:p>
            <a:pPr marL="1080000" lvl="4" indent="-275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Fünfte Ebene</a:t>
            </a:r>
          </a:p>
        </p:txBody>
      </p:sp>
      <p:sp>
        <p:nvSpPr>
          <p:cNvPr id="207" name="PlaceHolder 3"/>
          <p:cNvSpPr>
            <a:spLocks noGrp="1"/>
          </p:cNvSpPr>
          <p:nvPr>
            <p:ph type="dt" idx="55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ftr" idx="56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5"/>
          <p:cNvSpPr>
            <a:spLocks noGrp="1"/>
          </p:cNvSpPr>
          <p:nvPr>
            <p:ph type="sldNum" idx="57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CA8F6BD-A453-4061-B06D-634FFD210DAF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5">
    <p:bg>
      <p:bgPr>
        <a:gradFill rotWithShape="0">
          <a:gsLst>
            <a:gs pos="35000">
              <a:srgbClr val="002D58"/>
            </a:gs>
            <a:gs pos="100000">
              <a:srgbClr val="00AADC"/>
            </a:gs>
          </a:gsLst>
          <a:lin ang="75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body"/>
          </p:nvPr>
        </p:nvSpPr>
        <p:spPr>
          <a:xfrm>
            <a:off x="7017480" y="718200"/>
            <a:ext cx="1946520" cy="4236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211" name="Freihandform 4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212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Freihandform 10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14" name="PlaceHolder 1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1800"/>
              <a:t/>
            </a:r>
            <a:br>
              <a:rPr sz="1800"/>
            </a:b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463680" y="1273320"/>
            <a:ext cx="67752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  <a:p>
            <a:pPr marL="257040" lvl="1" indent="-257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Zweite Ebene</a:t>
            </a:r>
          </a:p>
          <a:p>
            <a:pPr marL="535680" lvl="2" indent="-2678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Dritte Ebene</a:t>
            </a:r>
          </a:p>
          <a:p>
            <a:pPr marL="804960" lvl="3" indent="-26892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Vierte Ebene</a:t>
            </a:r>
          </a:p>
          <a:p>
            <a:pPr marL="1080000" lvl="4" indent="-275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Fünfte Ebene</a:t>
            </a:r>
          </a:p>
        </p:txBody>
      </p:sp>
      <p:sp>
        <p:nvSpPr>
          <p:cNvPr id="217" name="PlaceHolder 4"/>
          <p:cNvSpPr>
            <a:spLocks noGrp="1"/>
          </p:cNvSpPr>
          <p:nvPr>
            <p:ph type="dt" idx="58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5"/>
          <p:cNvSpPr>
            <a:spLocks noGrp="1"/>
          </p:cNvSpPr>
          <p:nvPr>
            <p:ph type="ftr" idx="59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6"/>
          <p:cNvSpPr>
            <a:spLocks noGrp="1"/>
          </p:cNvSpPr>
          <p:nvPr>
            <p:ph type="sldNum" idx="60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390EF58-C509-411A-8070-0C43E0F3357E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0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_Vollbil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5"/>
          <p:cNvSpPr/>
          <p:nvPr/>
        </p:nvSpPr>
        <p:spPr>
          <a:xfrm>
            <a:off x="8779680" y="4721040"/>
            <a:ext cx="186120" cy="2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9143640" cy="5162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</a:pP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   z  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title"/>
          </p:nvPr>
        </p:nvSpPr>
        <p:spPr>
          <a:xfrm>
            <a:off x="457200" y="287280"/>
            <a:ext cx="6806880" cy="1074960"/>
          </a:xfrm>
          <a:prstGeom prst="rect">
            <a:avLst/>
          </a:prstGeom>
          <a:solidFill>
            <a:srgbClr val="D7193C">
              <a:alpha val="85000"/>
            </a:srgbClr>
          </a:solidFill>
          <a:ln w="0">
            <a:noFill/>
          </a:ln>
        </p:spPr>
        <p:txBody>
          <a:bodyPr lIns="108000" tIns="108000" rIns="91440" bIns="10800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lt1"/>
                </a:solidFill>
                <a:latin typeface="Calibri"/>
              </a:rPr>
              <a:t>Mastertitelformat bearbeiten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chemeClr val="lt1"/>
                </a:solidFill>
                <a:latin typeface="Calibri"/>
              </a:rPr>
              <a:t>zweizeilige Überschrift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4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5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6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30C29E1-927C-48E0-AEAA-0CE3E0C59F96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body"/>
          </p:nvPr>
        </p:nvSpPr>
        <p:spPr>
          <a:xfrm>
            <a:off x="7524360" y="718200"/>
            <a:ext cx="1440000" cy="4236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222" name="Freihandform 13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1800"/>
              <a:t/>
            </a:r>
            <a:br>
              <a:rPr sz="1800"/>
            </a:b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463680" y="1273320"/>
            <a:ext cx="67752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  <a:p>
            <a:pPr marL="257040" lvl="1" indent="-257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Zweite Ebene</a:t>
            </a:r>
          </a:p>
          <a:p>
            <a:pPr marL="535680" lvl="2" indent="-2678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Dritte Ebene</a:t>
            </a:r>
          </a:p>
          <a:p>
            <a:pPr marL="804960" lvl="3" indent="-26892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Vierte Ebene</a:t>
            </a:r>
          </a:p>
          <a:p>
            <a:pPr marL="1080000" lvl="4" indent="-275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Fünfte Ebene</a:t>
            </a:r>
          </a:p>
        </p:txBody>
      </p:sp>
      <p:sp>
        <p:nvSpPr>
          <p:cNvPr id="226" name="PlaceHolder 5"/>
          <p:cNvSpPr>
            <a:spLocks noGrp="1"/>
          </p:cNvSpPr>
          <p:nvPr>
            <p:ph type="dt" idx="61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6"/>
          <p:cNvSpPr>
            <a:spLocks noGrp="1"/>
          </p:cNvSpPr>
          <p:nvPr>
            <p:ph type="ftr" idx="62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PlaceHolder 7"/>
          <p:cNvSpPr>
            <a:spLocks noGrp="1"/>
          </p:cNvSpPr>
          <p:nvPr>
            <p:ph type="sldNum" idx="63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315B091-0259-4B4C-A743-CDA384FC29CA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9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E_Text-/Bild_ Einzeili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body"/>
          </p:nvPr>
        </p:nvSpPr>
        <p:spPr>
          <a:xfrm>
            <a:off x="7524360" y="718200"/>
            <a:ext cx="1440000" cy="4236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231" name="Freihandform 13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63680" y="62748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Mastertitelformat Einzeilig</a:t>
            </a:r>
            <a:endParaRPr lang="de-D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463680" y="1273320"/>
            <a:ext cx="67752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  <a:p>
            <a:pPr marL="257040" lvl="1" indent="-257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Zweite Ebene</a:t>
            </a:r>
          </a:p>
          <a:p>
            <a:pPr marL="535680" lvl="2" indent="-2678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Dritte Ebene</a:t>
            </a:r>
          </a:p>
          <a:p>
            <a:pPr marL="804960" lvl="3" indent="-26892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Vierte Ebene</a:t>
            </a:r>
          </a:p>
          <a:p>
            <a:pPr marL="1080000" lvl="4" indent="-275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Fünfte Ebene</a:t>
            </a:r>
          </a:p>
        </p:txBody>
      </p:sp>
      <p:sp>
        <p:nvSpPr>
          <p:cNvPr id="235" name="PlaceHolder 5"/>
          <p:cNvSpPr>
            <a:spLocks noGrp="1"/>
          </p:cNvSpPr>
          <p:nvPr>
            <p:ph type="dt" idx="64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 type="ftr" idx="65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 type="sldNum" idx="66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C0B46FD-4F58-4C15-930D-16D1B1C7A512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Textfeld 5"/>
          <p:cNvSpPr/>
          <p:nvPr/>
        </p:nvSpPr>
        <p:spPr>
          <a:xfrm>
            <a:off x="3848400" y="48240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39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Freihandform 20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41" name="PlaceHolder 1"/>
          <p:cNvSpPr>
            <a:spLocks noGrp="1"/>
          </p:cNvSpPr>
          <p:nvPr>
            <p:ph type="body"/>
          </p:nvPr>
        </p:nvSpPr>
        <p:spPr>
          <a:xfrm>
            <a:off x="464040" y="1252440"/>
            <a:ext cx="8258400" cy="3913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6075000" y="2571840"/>
            <a:ext cx="2647440" cy="166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3276000" y="2571840"/>
            <a:ext cx="2647440" cy="166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244" name="PlaceHolder 4"/>
          <p:cNvSpPr>
            <a:spLocks noGrp="1"/>
          </p:cNvSpPr>
          <p:nvPr>
            <p:ph type="body"/>
          </p:nvPr>
        </p:nvSpPr>
        <p:spPr>
          <a:xfrm>
            <a:off x="467640" y="2571840"/>
            <a:ext cx="2647440" cy="1661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245" name="PlaceHolder 5"/>
          <p:cNvSpPr>
            <a:spLocks noGrp="1"/>
          </p:cNvSpPr>
          <p:nvPr>
            <p:ph type="body"/>
          </p:nvPr>
        </p:nvSpPr>
        <p:spPr>
          <a:xfrm>
            <a:off x="464040" y="4235400"/>
            <a:ext cx="2650680" cy="1490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900" b="0" strike="noStrike" spc="-1">
                <a:solidFill>
                  <a:srgbClr val="002D58"/>
                </a:solidFill>
                <a:latin typeface="Calibri"/>
              </a:rPr>
              <a:t>Bildunterschrift</a:t>
            </a:r>
          </a:p>
        </p:txBody>
      </p:sp>
      <p:sp>
        <p:nvSpPr>
          <p:cNvPr id="246" name="PlaceHolder 6"/>
          <p:cNvSpPr>
            <a:spLocks noGrp="1"/>
          </p:cNvSpPr>
          <p:nvPr>
            <p:ph type="body"/>
          </p:nvPr>
        </p:nvSpPr>
        <p:spPr>
          <a:xfrm>
            <a:off x="3283200" y="4235400"/>
            <a:ext cx="2650680" cy="1490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900" b="0" strike="noStrike" spc="-1">
                <a:solidFill>
                  <a:srgbClr val="002D58"/>
                </a:solidFill>
                <a:latin typeface="Calibri"/>
              </a:rPr>
              <a:t>Bildunterschrift</a:t>
            </a:r>
          </a:p>
        </p:txBody>
      </p:sp>
      <p:sp>
        <p:nvSpPr>
          <p:cNvPr id="247" name="PlaceHolder 7"/>
          <p:cNvSpPr>
            <a:spLocks noGrp="1"/>
          </p:cNvSpPr>
          <p:nvPr>
            <p:ph type="body"/>
          </p:nvPr>
        </p:nvSpPr>
        <p:spPr>
          <a:xfrm>
            <a:off x="6084000" y="4235400"/>
            <a:ext cx="2650680" cy="1490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900" b="0" strike="noStrike" spc="-1">
                <a:solidFill>
                  <a:srgbClr val="002D58"/>
                </a:solidFill>
                <a:latin typeface="Calibri"/>
              </a:rPr>
              <a:t>Bildunterschrift</a:t>
            </a:r>
          </a:p>
        </p:txBody>
      </p:sp>
      <p:sp>
        <p:nvSpPr>
          <p:cNvPr id="248" name="PlaceHolder 8"/>
          <p:cNvSpPr>
            <a:spLocks noGrp="1"/>
          </p:cNvSpPr>
          <p:nvPr>
            <p:ph type="dt" idx="67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PlaceHolder 9"/>
          <p:cNvSpPr>
            <a:spLocks noGrp="1"/>
          </p:cNvSpPr>
          <p:nvPr>
            <p:ph type="ftr" idx="68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10"/>
          <p:cNvSpPr>
            <a:spLocks noGrp="1"/>
          </p:cNvSpPr>
          <p:nvPr>
            <p:ph type="sldNum" idx="69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BC6B235-DE03-4214-80F5-625E518EB6EE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PlaceHolder 11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252" name="PlaceHolder 1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1800"/>
              <a:t/>
            </a:r>
            <a:br>
              <a:rPr sz="1800"/>
            </a:b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18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53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Freihandform 12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55" name="PlaceHolder 1"/>
          <p:cNvSpPr>
            <a:spLocks noGrp="1"/>
          </p:cNvSpPr>
          <p:nvPr>
            <p:ph type="body"/>
          </p:nvPr>
        </p:nvSpPr>
        <p:spPr>
          <a:xfrm>
            <a:off x="0" y="1173240"/>
            <a:ext cx="8965080" cy="3147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64040" y="2232360"/>
            <a:ext cx="6462000" cy="1793160"/>
          </a:xfrm>
          <a:prstGeom prst="rect">
            <a:avLst/>
          </a:prstGeom>
          <a:solidFill>
            <a:schemeClr val="dk2">
              <a:alpha val="85000"/>
            </a:schemeClr>
          </a:solidFill>
          <a:ln w="0">
            <a:noFill/>
          </a:ln>
        </p:spPr>
        <p:txBody>
          <a:bodyPr lIns="0" tIns="45720" rIns="91440" bIns="45720" anchor="t">
            <a:normAutofit/>
          </a:bodyPr>
          <a:lstStyle/>
          <a:p>
            <a:pPr marL="135000"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chemeClr val="lt1"/>
                </a:solidFill>
                <a:latin typeface="Calibri"/>
              </a:rPr>
              <a:t>Mastertextformat bearbeiten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55760" y="4411800"/>
            <a:ext cx="2650680" cy="14904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900" b="0" strike="noStrike" spc="-1">
                <a:solidFill>
                  <a:srgbClr val="002D58"/>
                </a:solidFill>
                <a:latin typeface="Calibri"/>
              </a:rPr>
              <a:t>Bildunterschrift</a:t>
            </a:r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1800"/>
              <a:t/>
            </a:r>
            <a:br>
              <a:rPr sz="1800"/>
            </a:b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0" name="PlaceHolder 6"/>
          <p:cNvSpPr>
            <a:spLocks noGrp="1"/>
          </p:cNvSpPr>
          <p:nvPr>
            <p:ph type="dt" idx="70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7"/>
          <p:cNvSpPr>
            <a:spLocks noGrp="1"/>
          </p:cNvSpPr>
          <p:nvPr>
            <p:ph type="ftr" idx="71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8"/>
          <p:cNvSpPr>
            <a:spLocks noGrp="1"/>
          </p:cNvSpPr>
          <p:nvPr>
            <p:ph type="sldNum" idx="72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C48F091-0903-41CB-A1B8-B3289B60CBC7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3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body"/>
          </p:nvPr>
        </p:nvSpPr>
        <p:spPr>
          <a:xfrm>
            <a:off x="7017480" y="718200"/>
            <a:ext cx="1946520" cy="4236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265" name="Freihandform 12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457200" y="1252440"/>
            <a:ext cx="6756120" cy="3576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1800"/>
              <a:t/>
            </a:r>
            <a:br>
              <a:rPr sz="1800"/>
            </a:b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9" name="PlaceHolder 5"/>
          <p:cNvSpPr>
            <a:spLocks noGrp="1"/>
          </p:cNvSpPr>
          <p:nvPr>
            <p:ph type="dt" idx="73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6"/>
          <p:cNvSpPr>
            <a:spLocks noGrp="1"/>
          </p:cNvSpPr>
          <p:nvPr>
            <p:ph type="ftr" idx="74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7"/>
          <p:cNvSpPr>
            <a:spLocks noGrp="1"/>
          </p:cNvSpPr>
          <p:nvPr>
            <p:ph type="sldNum" idx="75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E5BAF17-E9FE-4943-83EF-0C5F21679763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2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_Titel und Inhal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5"/>
          <p:cNvSpPr/>
          <p:nvPr/>
        </p:nvSpPr>
        <p:spPr>
          <a:xfrm>
            <a:off x="8779680" y="4721040"/>
            <a:ext cx="186120" cy="2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Freihandform 16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24" name="Bild 25"/>
          <p:cNvPicPr/>
          <p:nvPr/>
        </p:nvPicPr>
        <p:blipFill>
          <a:blip r:embed="rId2"/>
          <a:srcRect t="-5498"/>
          <a:stretch/>
        </p:blipFill>
        <p:spPr>
          <a:xfrm>
            <a:off x="7671240" y="119880"/>
            <a:ext cx="1225800" cy="435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" name="PlaceHolder 1"/>
          <p:cNvSpPr>
            <a:spLocks noGrp="1"/>
          </p:cNvSpPr>
          <p:nvPr>
            <p:ph type="body"/>
          </p:nvPr>
        </p:nvSpPr>
        <p:spPr>
          <a:xfrm>
            <a:off x="463680" y="881640"/>
            <a:ext cx="64656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46560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1800"/>
              <a:t/>
            </a:r>
            <a:br>
              <a:rPr sz="1800"/>
            </a:b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3680" y="1273320"/>
            <a:ext cx="6465600" cy="345888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Formatvorlagen des Textmasters bearbeiten</a:t>
            </a:r>
          </a:p>
          <a:p>
            <a:pPr marL="257040" lvl="1" indent="-257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Zweite Ebene</a:t>
            </a:r>
          </a:p>
          <a:p>
            <a:pPr marL="535680" lvl="2" indent="-2678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Dritte Ebene</a:t>
            </a:r>
          </a:p>
          <a:p>
            <a:pPr marL="804960" lvl="3" indent="-26892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Vierte Ebene</a:t>
            </a:r>
          </a:p>
          <a:p>
            <a:pPr marL="1080000" lvl="4" indent="-275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Fünfte Ebene</a:t>
            </a:r>
          </a:p>
        </p:txBody>
      </p:sp>
      <p:sp>
        <p:nvSpPr>
          <p:cNvPr id="28" name="PlaceHolder 4"/>
          <p:cNvSpPr>
            <a:spLocks noGrp="1"/>
          </p:cNvSpPr>
          <p:nvPr>
            <p:ph type="dt" idx="7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5"/>
          <p:cNvSpPr>
            <a:spLocks noGrp="1"/>
          </p:cNvSpPr>
          <p:nvPr>
            <p:ph type="ftr" idx="8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algn="ctr">
              <a:buNone/>
              <a:defRPr lang="de-DE" sz="1400" b="0" strike="noStrike" spc="-1">
                <a:solidFill>
                  <a:srgbClr val="000000"/>
                </a:solidFill>
                <a:latin typeface="Calibri"/>
              </a:defRPr>
            </a:lvl1pPr>
          </a:lstStyle>
          <a:p>
            <a:pPr indent="0" algn="ctr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</a:rPr>
              <a:t>&lt;Fußzeile&gt;</a:t>
            </a:r>
          </a:p>
        </p:txBody>
      </p:sp>
      <p:sp>
        <p:nvSpPr>
          <p:cNvPr id="30" name="PlaceHolder 6"/>
          <p:cNvSpPr>
            <a:spLocks noGrp="1"/>
          </p:cNvSpPr>
          <p:nvPr>
            <p:ph type="sldNum" idx="9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6ACB64C-C30C-4393-840A-0B4AAAE19C65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_Inhaltsverzeichnis ">
    <p:bg>
      <p:bgPr>
        <a:gradFill rotWithShape="0">
          <a:gsLst>
            <a:gs pos="35000">
              <a:srgbClr val="002D58"/>
            </a:gs>
            <a:gs pos="100000">
              <a:srgbClr val="00AADC"/>
            </a:gs>
          </a:gsLst>
          <a:lin ang="75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5"/>
          <p:cNvSpPr/>
          <p:nvPr/>
        </p:nvSpPr>
        <p:spPr>
          <a:xfrm>
            <a:off x="8779680" y="4721040"/>
            <a:ext cx="186120" cy="2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1"/>
          <p:cNvSpPr>
            <a:spLocks noGrp="1"/>
          </p:cNvSpPr>
          <p:nvPr>
            <p:ph type="body"/>
          </p:nvPr>
        </p:nvSpPr>
        <p:spPr>
          <a:xfrm>
            <a:off x="457200" y="2901960"/>
            <a:ext cx="6290280" cy="1980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b">
            <a:normAutofit/>
          </a:bodyPr>
          <a:lstStyle/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Inhalte einfügen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Mastertextformat bearbeiten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Inhalte einfügen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Inhalte sind unten bündig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  <a:p>
            <a:pPr marL="385920" indent="-385920" defTabSz="343080">
              <a:lnSpc>
                <a:spcPct val="100000"/>
              </a:lnSpc>
              <a:buClr>
                <a:srgbClr val="FFFFFF"/>
              </a:buClr>
              <a:buSzPct val="90000"/>
              <a:buFont typeface="Wingdings" charset="2"/>
              <a:buAutoNum type="arabicPlain"/>
            </a:pPr>
            <a:r>
              <a:rPr lang="de-DE" sz="2100" b="0" strike="noStrike" spc="-1">
                <a:solidFill>
                  <a:schemeClr val="lt1"/>
                </a:solidFill>
                <a:latin typeface="Calibri"/>
              </a:rPr>
              <a:t>Weitere Inhalte</a:t>
            </a:r>
            <a:endParaRPr lang="de-DE" sz="21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title"/>
          </p:nvPr>
        </p:nvSpPr>
        <p:spPr>
          <a:xfrm>
            <a:off x="457200" y="2625120"/>
            <a:ext cx="6290280" cy="276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7000" indent="0" defTabSz="343080">
              <a:lnSpc>
                <a:spcPts val="975"/>
              </a:lnSpc>
              <a:buNone/>
              <a:tabLst>
                <a:tab pos="0" algn="l"/>
              </a:tabLst>
            </a:pPr>
            <a:r>
              <a:rPr lang="de-DE" sz="1350" b="0" strike="noStrike" cap="all" spc="72">
                <a:solidFill>
                  <a:srgbClr val="FFFFFF"/>
                </a:solidFill>
                <a:latin typeface="Calibri"/>
              </a:rPr>
              <a:t>Inhalt</a:t>
            </a:r>
            <a:endParaRPr lang="de-DE" sz="135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" name="Freihandform 6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967440" y="736560"/>
            <a:ext cx="1996920" cy="4205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pic>
        <p:nvPicPr>
          <p:cNvPr id="36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_Kapiteltrenner und besondere Inhalte">
    <p:bg>
      <p:bgPr>
        <a:gradFill rotWithShape="0">
          <a:gsLst>
            <a:gs pos="35000">
              <a:srgbClr val="002D58"/>
            </a:gs>
            <a:gs pos="100000">
              <a:srgbClr val="00AADC"/>
            </a:gs>
          </a:gsLst>
          <a:lin ang="75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feld 5"/>
          <p:cNvSpPr/>
          <p:nvPr/>
        </p:nvSpPr>
        <p:spPr>
          <a:xfrm>
            <a:off x="8779680" y="4721040"/>
            <a:ext cx="186120" cy="2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Freihandform 18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" name="PlaceHolder 1"/>
          <p:cNvSpPr>
            <a:spLocks noGrp="1"/>
          </p:cNvSpPr>
          <p:nvPr>
            <p:ph type="body"/>
          </p:nvPr>
        </p:nvSpPr>
        <p:spPr>
          <a:xfrm>
            <a:off x="6967440" y="736560"/>
            <a:ext cx="1996920" cy="4205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Siebte Gliederungsebene</a:t>
            </a:r>
          </a:p>
        </p:txBody>
      </p:sp>
      <p:pic>
        <p:nvPicPr>
          <p:cNvPr id="40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_Textse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feld 5"/>
          <p:cNvSpPr/>
          <p:nvPr/>
        </p:nvSpPr>
        <p:spPr>
          <a:xfrm>
            <a:off x="8779680" y="4721040"/>
            <a:ext cx="186120" cy="2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Freihandform 8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body"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bearbeiten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zweizeilige Überschrift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63680" y="1273320"/>
            <a:ext cx="67752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  <a:p>
            <a:pPr marL="257040" lvl="1" indent="-257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Zweite Ebene</a:t>
            </a:r>
          </a:p>
          <a:p>
            <a:pPr marL="535680" lvl="2" indent="-2678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Dritte Ebene</a:t>
            </a:r>
          </a:p>
          <a:p>
            <a:pPr marL="804960" lvl="3" indent="-26892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Vierte Ebene</a:t>
            </a:r>
          </a:p>
          <a:p>
            <a:pPr marL="1080000" lvl="4" indent="-275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Fünfte Ebene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dt" idx="10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ftr" idx="11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sldNum" idx="12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31A3DE4-EB0C-4BB8-849F-FFEC6AD10E68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E_Textseite Einzeilige Ü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feld 5"/>
          <p:cNvSpPr/>
          <p:nvPr/>
        </p:nvSpPr>
        <p:spPr>
          <a:xfrm>
            <a:off x="8779680" y="4721040"/>
            <a:ext cx="186120" cy="2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1" name="Freihandform 8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2" name="PlaceHolder 1"/>
          <p:cNvSpPr>
            <a:spLocks noGrp="1"/>
          </p:cNvSpPr>
          <p:nvPr>
            <p:ph type="body"/>
          </p:nvPr>
        </p:nvSpPr>
        <p:spPr>
          <a:xfrm>
            <a:off x="463680" y="69948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Einzeilig</a:t>
            </a:r>
            <a:r>
              <a:rPr sz="2000"/>
              <a:t/>
            </a:r>
            <a:br>
              <a:rPr sz="2000"/>
            </a:b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3680" y="1273320"/>
            <a:ext cx="67752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  <a:p>
            <a:pPr marL="257040" lvl="1" indent="-257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Zweite Ebene</a:t>
            </a:r>
          </a:p>
          <a:p>
            <a:pPr marL="535680" lvl="2" indent="-2678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Dritte Ebene</a:t>
            </a:r>
          </a:p>
          <a:p>
            <a:pPr marL="804960" lvl="3" indent="-26892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Vierte Ebene</a:t>
            </a:r>
          </a:p>
          <a:p>
            <a:pPr marL="1080000" lvl="4" indent="-275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Fünfte Ebene</a:t>
            </a:r>
          </a:p>
        </p:txBody>
      </p:sp>
      <p:sp>
        <p:nvSpPr>
          <p:cNvPr id="55" name="PlaceHolder 4"/>
          <p:cNvSpPr>
            <a:spLocks noGrp="1"/>
          </p:cNvSpPr>
          <p:nvPr>
            <p:ph type="dt" idx="13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ftr" idx="14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6"/>
          <p:cNvSpPr>
            <a:spLocks noGrp="1"/>
          </p:cNvSpPr>
          <p:nvPr>
            <p:ph type="sldNum" idx="15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7048B033-F601-49F9-B380-C9E0843FA211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HE_Textseite Einzeilige Ü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feld 5"/>
          <p:cNvSpPr/>
          <p:nvPr/>
        </p:nvSpPr>
        <p:spPr>
          <a:xfrm>
            <a:off x="8779680" y="4721040"/>
            <a:ext cx="186120" cy="21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0" name="Freihandform 8"/>
          <p:cNvSpPr/>
          <p:nvPr/>
        </p:nvSpPr>
        <p:spPr>
          <a:xfrm>
            <a:off x="752436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1" name="PlaceHolder 1"/>
          <p:cNvSpPr>
            <a:spLocks noGrp="1"/>
          </p:cNvSpPr>
          <p:nvPr>
            <p:ph type="body"/>
          </p:nvPr>
        </p:nvSpPr>
        <p:spPr>
          <a:xfrm>
            <a:off x="463680" y="69948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D7193C"/>
                </a:solidFill>
                <a:latin typeface="Calibri"/>
              </a:rPr>
              <a:t>Einzeilige Unterüberschrift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9496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Mastertitelformat Einzeilig</a:t>
            </a:r>
            <a:r>
              <a:rPr sz="2000"/>
              <a:t/>
            </a:r>
            <a:br>
              <a:rPr sz="2000"/>
            </a:b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3680" y="1273320"/>
            <a:ext cx="67752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Mastertextformat bearbeiten</a:t>
            </a:r>
          </a:p>
          <a:p>
            <a:pPr marL="257040" lvl="1" indent="-257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Zweite Ebene</a:t>
            </a:r>
          </a:p>
          <a:p>
            <a:pPr marL="535680" lvl="2" indent="-2678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Dritte Ebene</a:t>
            </a:r>
          </a:p>
          <a:p>
            <a:pPr marL="804960" lvl="3" indent="-26892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Vierte Ebene</a:t>
            </a:r>
          </a:p>
          <a:p>
            <a:pPr marL="1080000" lvl="4" indent="-275040" defTabSz="34308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350" b="0" strike="noStrike" spc="-1">
                <a:solidFill>
                  <a:srgbClr val="002D58"/>
                </a:solidFill>
                <a:latin typeface="Calibri"/>
              </a:rPr>
              <a:t>Fünfte Ebene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16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&lt;Datum/Uhrzeit&gt;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17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&lt;Fußzeile&gt;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6"/>
          <p:cNvSpPr>
            <a:spLocks noGrp="1"/>
          </p:cNvSpPr>
          <p:nvPr>
            <p:ph type="sldNum" idx="18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B818D83-3CD6-4C1D-AF03-02A97F30289A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‹Nr.›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Textfeld 1"/>
          <p:cNvSpPr/>
          <p:nvPr/>
        </p:nvSpPr>
        <p:spPr>
          <a:xfrm>
            <a:off x="7419240" y="481824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8" name="Textfeld 4"/>
          <p:cNvSpPr/>
          <p:nvPr/>
        </p:nvSpPr>
        <p:spPr>
          <a:xfrm>
            <a:off x="9554760" y="482940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69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hs-esslingen.de/etc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studierendenwerk-stuttgart.de/wohnen/wohnanlagen/rossneckar-i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wmf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wm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Bild 8"/>
          <p:cNvPicPr/>
          <p:nvPr/>
        </p:nvPicPr>
        <p:blipFill>
          <a:blip r:embed="rId2"/>
          <a:stretch/>
        </p:blipFill>
        <p:spPr>
          <a:xfrm>
            <a:off x="0" y="0"/>
            <a:ext cx="903600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0" name="Freihandform 23"/>
          <p:cNvSpPr/>
          <p:nvPr/>
        </p:nvSpPr>
        <p:spPr>
          <a:xfrm>
            <a:off x="752040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81" name="PlaceHolder 1"/>
          <p:cNvSpPr>
            <a:spLocks noGrp="1"/>
          </p:cNvSpPr>
          <p:nvPr>
            <p:ph type="dt" idx="79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fld id="{BE839ABD-044E-439F-9CE8-28C1D0B60387}" type="datetime1">
              <a:rPr lang="de-DE" sz="750" b="0" strike="noStrike" spc="-1">
                <a:solidFill>
                  <a:schemeClr val="lt1"/>
                </a:solidFill>
                <a:latin typeface="Calibri"/>
              </a:rPr>
              <a:t>18.02.2025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ftr" idx="80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750" b="0" strike="noStrike" spc="-1">
                <a:solidFill>
                  <a:schemeClr val="lt1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Textfeld 7"/>
          <p:cNvSpPr/>
          <p:nvPr/>
        </p:nvSpPr>
        <p:spPr>
          <a:xfrm>
            <a:off x="2811240" y="-27720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</a:pPr>
            <a:endParaRPr lang="de-DE" sz="15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4" name="Textfeld 9"/>
          <p:cNvSpPr/>
          <p:nvPr/>
        </p:nvSpPr>
        <p:spPr>
          <a:xfrm>
            <a:off x="468000" y="2959200"/>
            <a:ext cx="4535640" cy="136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GB" sz="1500" b="0" strike="noStrike" cap="all" spc="72">
                <a:solidFill>
                  <a:schemeClr val="lt1"/>
                </a:solidFill>
                <a:latin typeface="Calibri Light"/>
              </a:rPr>
              <a:t>WELCOME TO</a:t>
            </a:r>
            <a:endParaRPr lang="de-DE" sz="15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70000"/>
              </a:lnSpc>
            </a:pPr>
            <a:r>
              <a:rPr lang="en-GB" sz="4050" b="0" strike="noStrike" cap="all" spc="-1">
                <a:solidFill>
                  <a:schemeClr val="lt1"/>
                </a:solidFill>
                <a:latin typeface="Calibri"/>
              </a:rPr>
              <a:t>Esslingen uNIVERSITY</a:t>
            </a:r>
            <a:endParaRPr lang="de-DE" sz="405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de-DE" sz="1500" b="0" strike="noStrike" cap="all" spc="72">
                <a:solidFill>
                  <a:schemeClr val="lt1"/>
                </a:solidFill>
                <a:latin typeface="Calibri Light"/>
              </a:rPr>
              <a:t>For people and technology</a:t>
            </a:r>
            <a:endParaRPr lang="de-DE" sz="1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5" name="Textfeld 2"/>
          <p:cNvSpPr/>
          <p:nvPr/>
        </p:nvSpPr>
        <p:spPr>
          <a:xfrm>
            <a:off x="717480" y="-19044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</a:pPr>
            <a:endParaRPr lang="de-DE" sz="15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6" name="Textfeld 21"/>
          <p:cNvSpPr/>
          <p:nvPr/>
        </p:nvSpPr>
        <p:spPr>
          <a:xfrm>
            <a:off x="2133720" y="-112608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7" name="Textfeld 22"/>
          <p:cNvSpPr/>
          <p:nvPr/>
        </p:nvSpPr>
        <p:spPr>
          <a:xfrm>
            <a:off x="7280640" y="-9723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88" name="Bild 25"/>
          <p:cNvPicPr/>
          <p:nvPr/>
        </p:nvPicPr>
        <p:blipFill>
          <a:blip r:embed="rId3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Bildplatzhalter 17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8" name="Freihandform 9"/>
          <p:cNvSpPr/>
          <p:nvPr/>
        </p:nvSpPr>
        <p:spPr>
          <a:xfrm>
            <a:off x="752040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357120" y="287280"/>
            <a:ext cx="6806880" cy="771840"/>
          </a:xfrm>
          <a:prstGeom prst="rect">
            <a:avLst/>
          </a:prstGeom>
          <a:noFill/>
          <a:ln w="0">
            <a:noFill/>
          </a:ln>
        </p:spPr>
        <p:txBody>
          <a:bodyPr lIns="108000" tIns="108000" rIns="91440" bIns="10800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lt1"/>
                </a:solidFill>
                <a:latin typeface="Calibri"/>
              </a:rPr>
              <a:t>Esslingen – A LIVELY town 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chemeClr val="lt1"/>
                </a:solidFill>
                <a:latin typeface="Calibri"/>
              </a:rPr>
              <a:t>WITH a wealth OF Tradition 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dt" idx="93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fld id="{32450DE7-015F-4E05-8222-D7CE160A5E42}" type="datetime1">
              <a:rPr lang="de-DE" sz="750" b="0" strike="noStrike" spc="-1">
                <a:solidFill>
                  <a:schemeClr val="lt1"/>
                </a:solidFill>
                <a:latin typeface="Calibri"/>
              </a:rPr>
              <a:t>18.02.2025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ftr" idx="94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chemeClr val="lt1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2" name="Inhaltsplatzhalter 16"/>
          <p:cNvSpPr/>
          <p:nvPr/>
        </p:nvSpPr>
        <p:spPr>
          <a:xfrm>
            <a:off x="492840" y="3795840"/>
            <a:ext cx="5590800" cy="1022040"/>
          </a:xfrm>
          <a:prstGeom prst="rect">
            <a:avLst/>
          </a:prstGeom>
          <a:solidFill>
            <a:schemeClr val="tx2">
              <a:alpha val="8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94,000 inhabitants – close to Stuttgart – </a:t>
            </a:r>
            <a:r>
              <a:rPr sz="2000"/>
              <a:t/>
            </a:r>
            <a:br>
              <a:rPr sz="2000"/>
            </a:b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attractive economic region – home to Daimler, Porsche, Bosch, Eberspaecher and Festo</a:t>
            </a:r>
            <a:endParaRPr lang="de-DE" sz="20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 type="sldNum" idx="95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A01F70E3-CE54-4017-8F28-3E27A4931A27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10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4" name="Bild 25"/>
          <p:cNvPicPr/>
          <p:nvPr/>
        </p:nvPicPr>
        <p:blipFill>
          <a:blip r:embed="rId3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Bildplatzhalter 10" descr="Göppingen_Innenstadt_Schloßplatz_IMG_2401PPT_kl.jpg"/>
          <p:cNvPicPr/>
          <p:nvPr/>
        </p:nvPicPr>
        <p:blipFill>
          <a:blip r:embed="rId3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6" name="Freihandform 12"/>
          <p:cNvSpPr/>
          <p:nvPr/>
        </p:nvSpPr>
        <p:spPr>
          <a:xfrm>
            <a:off x="752040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357120" y="287280"/>
            <a:ext cx="6806880" cy="494640"/>
          </a:xfrm>
          <a:prstGeom prst="rect">
            <a:avLst/>
          </a:prstGeom>
          <a:noFill/>
          <a:ln w="0">
            <a:noFill/>
          </a:ln>
        </p:spPr>
        <p:txBody>
          <a:bodyPr lIns="108000" tIns="108000" rIns="91440" bIns="10800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GöPpingen – Home of the hohenstaufen dynasty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dt" idx="96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fld id="{8113BFA2-205C-40C1-9095-CAC244E6B51E}" type="datetime1">
              <a:rPr lang="de-DE" sz="750" b="0" strike="noStrike" spc="-1">
                <a:solidFill>
                  <a:schemeClr val="lt1"/>
                </a:solidFill>
                <a:latin typeface="Calibri"/>
              </a:rPr>
              <a:t>18.02.2025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ftr" idx="97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chemeClr val="lt1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" name="Inhaltsplatzhalter 16"/>
          <p:cNvSpPr/>
          <p:nvPr/>
        </p:nvSpPr>
        <p:spPr>
          <a:xfrm>
            <a:off x="492840" y="3795840"/>
            <a:ext cx="6527160" cy="1022040"/>
          </a:xfrm>
          <a:prstGeom prst="rect">
            <a:avLst/>
          </a:prstGeom>
          <a:solidFill>
            <a:schemeClr val="tx2">
              <a:alpha val="8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58,000 inhabitants – economic region with a wealth of tradition –  home to Maerklin (model trains), Bader (supplier to automotive industry), Schuler (mechanical engineering)</a:t>
            </a:r>
            <a:endParaRPr lang="de-DE" sz="20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11" name="Textfeld 8"/>
          <p:cNvSpPr/>
          <p:nvPr/>
        </p:nvSpPr>
        <p:spPr>
          <a:xfrm>
            <a:off x="-718560" y="127548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</a:pPr>
            <a:endParaRPr lang="de-DE" sz="15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12" name="Bild 25"/>
          <p:cNvPicPr/>
          <p:nvPr/>
        </p:nvPicPr>
        <p:blipFill>
          <a:blip r:embed="rId4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1" strike="noStrike" cap="all" spc="-1">
                <a:solidFill>
                  <a:srgbClr val="D7193C"/>
                </a:solidFill>
                <a:latin typeface="Calibri"/>
              </a:rPr>
              <a:t>A University surroundeD by Engineering companies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14" name="PlaceHolder 2"/>
          <p:cNvSpPr>
            <a:spLocks noGrp="1"/>
          </p:cNvSpPr>
          <p:nvPr>
            <p:ph type="dt" idx="98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04.10.2023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5" name="PlaceHolder 3"/>
          <p:cNvSpPr>
            <a:spLocks noGrp="1"/>
          </p:cNvSpPr>
          <p:nvPr>
            <p:ph type="ftr" idx="99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750" b="0" strike="noStrike" spc="-1">
                <a:solidFill>
                  <a:srgbClr val="002D58"/>
                </a:solidFill>
                <a:latin typeface="Calibri"/>
              </a:rPr>
              <a:t>Study Enginnering in Esslingen | Steffen Greuling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" name="PlaceHolder 4"/>
          <p:cNvSpPr>
            <a:spLocks noGrp="1"/>
          </p:cNvSpPr>
          <p:nvPr>
            <p:ph type="sldNum" idx="100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AF63B410-4D7F-4057-B670-87DB2CB6EC93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12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17" name="Picture 2"/>
          <p:cNvPicPr/>
          <p:nvPr/>
        </p:nvPicPr>
        <p:blipFill>
          <a:blip r:embed="rId2"/>
          <a:stretch/>
        </p:blipFill>
        <p:spPr>
          <a:xfrm>
            <a:off x="1773000" y="849240"/>
            <a:ext cx="3894840" cy="3907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8" name="Grafik 10"/>
          <p:cNvPicPr/>
          <p:nvPr/>
        </p:nvPicPr>
        <p:blipFill>
          <a:blip r:embed="rId3"/>
          <a:stretch/>
        </p:blipFill>
        <p:spPr>
          <a:xfrm>
            <a:off x="2001960" y="886680"/>
            <a:ext cx="3470040" cy="3657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9" name="Grafik 11"/>
          <p:cNvPicPr/>
          <p:nvPr/>
        </p:nvPicPr>
        <p:blipFill>
          <a:blip r:embed="rId4"/>
          <a:stretch/>
        </p:blipFill>
        <p:spPr>
          <a:xfrm>
            <a:off x="450360" y="868320"/>
            <a:ext cx="6524280" cy="3863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Rechteck 12"/>
          <p:cNvSpPr/>
          <p:nvPr/>
        </p:nvSpPr>
        <p:spPr>
          <a:xfrm>
            <a:off x="372960" y="2742840"/>
            <a:ext cx="448668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indent="-267480" defTabSz="45720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1800" b="1" strike="noStrike" spc="-1">
                <a:solidFill>
                  <a:schemeClr val="dk1"/>
                </a:solidFill>
                <a:latin typeface="Calibri"/>
              </a:rPr>
              <a:t>67</a:t>
            </a: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   laboratories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indent="-267480" defTabSz="45720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1800" b="1" strike="noStrike" spc="-1">
                <a:solidFill>
                  <a:schemeClr val="dk1"/>
                </a:solidFill>
                <a:latin typeface="Calibri"/>
              </a:rPr>
              <a:t>27</a:t>
            </a: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   Steinbeis transfer centres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indent="-267480" defTabSz="45720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1800" b="1" strike="noStrike" spc="-1">
                <a:solidFill>
                  <a:schemeClr val="dk1"/>
                </a:solidFill>
                <a:latin typeface="Calibri"/>
              </a:rPr>
              <a:t>220</a:t>
            </a: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 full-time academic staff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indent="-267480" defTabSz="45720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1800" b="1" strike="noStrike" spc="-1">
                <a:solidFill>
                  <a:schemeClr val="dk1"/>
                </a:solidFill>
                <a:latin typeface="Calibri"/>
              </a:rPr>
              <a:t>440</a:t>
            </a: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 support staff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indent="-267480" defTabSz="45720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1800" b="1" strike="noStrike" spc="-1">
                <a:solidFill>
                  <a:schemeClr val="dk1"/>
                </a:solidFill>
                <a:latin typeface="Calibri"/>
              </a:rPr>
              <a:t>480 </a:t>
            </a: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part</a:t>
            </a:r>
            <a:r>
              <a:rPr lang="de-DE" sz="1800" b="1" strike="noStrike" spc="-1">
                <a:solidFill>
                  <a:schemeClr val="dk1"/>
                </a:solidFill>
                <a:latin typeface="Calibri"/>
              </a:rPr>
              <a:t>-</a:t>
            </a:r>
            <a:r>
              <a:rPr lang="de-DE" sz="1800" b="0" strike="noStrike" spc="-1">
                <a:solidFill>
                  <a:schemeClr val="dk1"/>
                </a:solidFill>
                <a:latin typeface="Calibri"/>
              </a:rPr>
              <a:t>time academic staff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Our UNIVERSITY – facts &amp; figures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/>
          </p:nvPr>
        </p:nvSpPr>
        <p:spPr>
          <a:xfrm>
            <a:off x="463680" y="1312200"/>
            <a:ext cx="6775200" cy="129816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en-GB" sz="1800" b="1" strike="noStrike" spc="-1">
                <a:solidFill>
                  <a:srgbClr val="002D58"/>
                </a:solidFill>
                <a:latin typeface="Calibri"/>
              </a:rPr>
              <a:t>6,500</a:t>
            </a:r>
            <a:r>
              <a:rPr lang="en-GB" sz="1800" b="0" strike="noStrike" spc="-1">
                <a:solidFill>
                  <a:srgbClr val="002D58"/>
                </a:solidFill>
                <a:latin typeface="Calibri"/>
              </a:rPr>
              <a:t> students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en-GB" sz="1800" b="1" strike="noStrike" spc="-1">
                <a:solidFill>
                  <a:srgbClr val="002D58"/>
                </a:solidFill>
                <a:latin typeface="Calibri"/>
              </a:rPr>
              <a:t>6  </a:t>
            </a:r>
            <a:r>
              <a:rPr lang="en-GB" sz="1800" b="0" strike="noStrike" spc="-1">
                <a:solidFill>
                  <a:srgbClr val="002D58"/>
                </a:solidFill>
                <a:latin typeface="Calibri"/>
              </a:rPr>
              <a:t>departments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1800" b="1" strike="noStrike" spc="-1">
                <a:solidFill>
                  <a:srgbClr val="002D58"/>
                </a:solidFill>
                <a:latin typeface="Calibri"/>
              </a:rPr>
              <a:t>5</a:t>
            </a:r>
            <a:r>
              <a:rPr lang="de-DE" sz="1800" b="0" strike="noStrike" spc="-1">
                <a:solidFill>
                  <a:srgbClr val="002D58"/>
                </a:solidFill>
                <a:latin typeface="Calibri"/>
              </a:rPr>
              <a:t>  central academic institutions</a:t>
            </a: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en-GB" sz="1800" b="1" strike="noStrike" spc="-1">
                <a:solidFill>
                  <a:srgbClr val="002D58"/>
                </a:solidFill>
                <a:latin typeface="Calibri"/>
              </a:rPr>
              <a:t>31</a:t>
            </a:r>
            <a:r>
              <a:rPr lang="en-GB" sz="1800" b="0" strike="noStrike" spc="-1">
                <a:solidFill>
                  <a:srgbClr val="002D58"/>
                </a:solidFill>
                <a:latin typeface="Calibri"/>
              </a:rPr>
              <a:t> Bachelor degree programmes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en-GB" sz="1800" b="1" strike="noStrike" spc="-1">
                <a:solidFill>
                  <a:srgbClr val="002D58"/>
                </a:solidFill>
                <a:latin typeface="Calibri"/>
              </a:rPr>
              <a:t>14</a:t>
            </a:r>
            <a:r>
              <a:rPr lang="en-GB" sz="1800" b="0" strike="noStrike" spc="-1">
                <a:solidFill>
                  <a:srgbClr val="002D58"/>
                </a:solidFill>
                <a:latin typeface="Calibri"/>
              </a:rPr>
              <a:t> Master degree programmes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523" name="Rechteck 8"/>
          <p:cNvSpPr/>
          <p:nvPr/>
        </p:nvSpPr>
        <p:spPr>
          <a:xfrm>
            <a:off x="390960" y="4392000"/>
            <a:ext cx="2639160" cy="22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900" b="0" strike="noStrike" spc="-1">
                <a:solidFill>
                  <a:schemeClr val="dk1"/>
                </a:solidFill>
                <a:latin typeface="Calibri"/>
              </a:rPr>
              <a:t>Figures have been rounded. Valid as of: January 2023</a:t>
            </a:r>
            <a:endParaRPr lang="de-DE" sz="9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4" name="Bildplatzhalter 20"/>
          <p:cNvPicPr/>
          <p:nvPr/>
        </p:nvPicPr>
        <p:blipFill>
          <a:blip r:embed="rId3"/>
          <a:stretch/>
        </p:blipFill>
        <p:spPr>
          <a:xfrm>
            <a:off x="4890600" y="1342080"/>
            <a:ext cx="3880080" cy="2574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5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75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Bildplatzhalter 22"/>
          <p:cNvPicPr/>
          <p:nvPr/>
        </p:nvPicPr>
        <p:blipFill>
          <a:blip r:embed="rId2"/>
          <a:stretch/>
        </p:blipFill>
        <p:spPr>
          <a:xfrm>
            <a:off x="6075000" y="2104200"/>
            <a:ext cx="2647440" cy="179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6" name="Bildplatzhalter 20"/>
          <p:cNvPicPr/>
          <p:nvPr/>
        </p:nvPicPr>
        <p:blipFill>
          <a:blip r:embed="rId3"/>
          <a:stretch/>
        </p:blipFill>
        <p:spPr>
          <a:xfrm>
            <a:off x="3276000" y="2099880"/>
            <a:ext cx="2647440" cy="180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7" name="Bildplatzhalter 19"/>
          <p:cNvPicPr/>
          <p:nvPr/>
        </p:nvPicPr>
        <p:blipFill>
          <a:blip r:embed="rId4"/>
          <a:stretch/>
        </p:blipFill>
        <p:spPr>
          <a:xfrm>
            <a:off x="467640" y="2099880"/>
            <a:ext cx="2647440" cy="1805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8" name="PlaceHolder 1"/>
          <p:cNvSpPr>
            <a:spLocks noGrp="1"/>
          </p:cNvSpPr>
          <p:nvPr>
            <p:ph/>
          </p:nvPr>
        </p:nvSpPr>
        <p:spPr>
          <a:xfrm>
            <a:off x="464040" y="1566000"/>
            <a:ext cx="2650680" cy="2851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marL="196560" indent="-19656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Esslingen City Centre</a:t>
            </a:r>
          </a:p>
        </p:txBody>
      </p:sp>
      <p:sp>
        <p:nvSpPr>
          <p:cNvPr id="529" name="PlaceHolder 2"/>
          <p:cNvSpPr>
            <a:spLocks noGrp="1"/>
          </p:cNvSpPr>
          <p:nvPr>
            <p:ph/>
          </p:nvPr>
        </p:nvSpPr>
        <p:spPr>
          <a:xfrm>
            <a:off x="3283200" y="1566000"/>
            <a:ext cx="2745000" cy="2851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marL="128520" indent="-128520" defTabSz="34308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Esslingen Flandernstraße</a:t>
            </a:r>
          </a:p>
        </p:txBody>
      </p:sp>
      <p:sp>
        <p:nvSpPr>
          <p:cNvPr id="530" name="PlaceHolder 3"/>
          <p:cNvSpPr>
            <a:spLocks noGrp="1"/>
          </p:cNvSpPr>
          <p:nvPr>
            <p:ph/>
          </p:nvPr>
        </p:nvSpPr>
        <p:spPr>
          <a:xfrm>
            <a:off x="6084000" y="1566000"/>
            <a:ext cx="2650680" cy="2851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91440" bIns="45720" anchor="t">
            <a:noAutofit/>
          </a:bodyPr>
          <a:lstStyle/>
          <a:p>
            <a:pPr marL="205920" indent="-205920" defTabSz="34308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Campus Göppingen</a:t>
            </a:r>
          </a:p>
        </p:txBody>
      </p:sp>
      <p:sp>
        <p:nvSpPr>
          <p:cNvPr id="531" name="PlaceHolder 4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Our locations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5" dur="500"/>
                                        <p:tgtEl>
                                          <p:spTgt spid="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9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3" dur="500"/>
                                        <p:tgtEl>
                                          <p:spTgt spid="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rafik 7"/>
          <p:cNvPicPr/>
          <p:nvPr/>
        </p:nvPicPr>
        <p:blipFill>
          <a:blip r:embed="rId2"/>
          <a:stretch/>
        </p:blipFill>
        <p:spPr>
          <a:xfrm>
            <a:off x="0" y="0"/>
            <a:ext cx="91472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3" name="PlaceHolder 1"/>
          <p:cNvSpPr>
            <a:spLocks noGrp="1"/>
          </p:cNvSpPr>
          <p:nvPr>
            <p:ph/>
          </p:nvPr>
        </p:nvSpPr>
        <p:spPr>
          <a:xfrm>
            <a:off x="468360" y="2427840"/>
            <a:ext cx="5399640" cy="2295000"/>
          </a:xfrm>
          <a:prstGeom prst="rect">
            <a:avLst/>
          </a:prstGeom>
          <a:solidFill>
            <a:schemeClr val="dk2">
              <a:alpha val="85000"/>
            </a:schemeClr>
          </a:solidFill>
          <a:ln w="0">
            <a:noFill/>
          </a:ln>
        </p:spPr>
        <p:txBody>
          <a:bodyPr lIns="0" tIns="45720" rIns="91440" bIns="45720" anchor="ctr">
            <a:noAutofit/>
          </a:bodyPr>
          <a:lstStyle/>
          <a:p>
            <a:pPr marL="545760" lvl="2" indent="-267480" defTabSz="343080">
              <a:lnSpc>
                <a:spcPct val="100000"/>
              </a:lnSpc>
              <a:buClr>
                <a:srgbClr val="FFFFFF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Computer Science and Engineering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marL="545760" lvl="2" indent="-267480" defTabSz="343080">
              <a:lnSpc>
                <a:spcPct val="100000"/>
              </a:lnSpc>
              <a:buClr>
                <a:srgbClr val="FFFFFF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Management and Technology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marL="545760" lvl="2" indent="-267480" defTabSz="343080">
              <a:lnSpc>
                <a:spcPct val="100000"/>
              </a:lnSpc>
              <a:buClr>
                <a:srgbClr val="FFFFFF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Mechanical and Systems Engineering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marL="545760" lvl="2" indent="-267480" defTabSz="343080">
              <a:lnSpc>
                <a:spcPct val="100000"/>
              </a:lnSpc>
              <a:buClr>
                <a:srgbClr val="FFFFFF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Mobility and Technology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marL="545760" lvl="2" indent="-267480" defTabSz="343080">
              <a:lnSpc>
                <a:spcPct val="100000"/>
              </a:lnSpc>
              <a:buClr>
                <a:srgbClr val="FFFFFF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Science, Energy and Building Services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marL="545760" lvl="2" indent="-267480" defTabSz="343080">
              <a:lnSpc>
                <a:spcPct val="100000"/>
              </a:lnSpc>
              <a:buClr>
                <a:srgbClr val="FFFFFF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Social Work, Education and Nursing Sciences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dk2"/>
                </a:solidFill>
                <a:latin typeface="Calibri"/>
              </a:rPr>
              <a:t>OUR FACULTIES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 type="dt" idx="101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fld id="{8703C0B9-4CDE-41AF-9AE1-CAC0FA97D98D}" type="datetime1">
              <a:rPr lang="de-DE" sz="750" b="0" strike="noStrike" spc="-1">
                <a:solidFill>
                  <a:schemeClr val="lt1"/>
                </a:solidFill>
                <a:latin typeface="Calibri"/>
              </a:rPr>
              <a:t>18.02.2025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" name="PlaceHolder 4"/>
          <p:cNvSpPr>
            <a:spLocks noGrp="1"/>
          </p:cNvSpPr>
          <p:nvPr>
            <p:ph type="ftr" idx="102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chemeClr val="lt1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7" name="Freihandform 9"/>
          <p:cNvSpPr/>
          <p:nvPr/>
        </p:nvSpPr>
        <p:spPr>
          <a:xfrm>
            <a:off x="752040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538" name="Bild 25"/>
          <p:cNvPicPr/>
          <p:nvPr/>
        </p:nvPicPr>
        <p:blipFill>
          <a:blip r:embed="rId3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000"/>
                                        <p:tgtEl>
                                          <p:spTgt spid="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1000"/>
                                        <p:tgtEl>
                                          <p:spTgt spid="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ruppierung 21"/>
          <p:cNvGrpSpPr/>
          <p:nvPr/>
        </p:nvGrpSpPr>
        <p:grpSpPr>
          <a:xfrm>
            <a:off x="385200" y="826200"/>
            <a:ext cx="5410440" cy="3995280"/>
            <a:chOff x="385200" y="826200"/>
            <a:chExt cx="5410440" cy="3995280"/>
          </a:xfrm>
        </p:grpSpPr>
        <p:grpSp>
          <p:nvGrpSpPr>
            <p:cNvPr id="540" name="Gruppierung 20"/>
            <p:cNvGrpSpPr/>
            <p:nvPr/>
          </p:nvGrpSpPr>
          <p:grpSpPr>
            <a:xfrm>
              <a:off x="480600" y="826200"/>
              <a:ext cx="5315040" cy="3995280"/>
              <a:chOff x="480600" y="826200"/>
              <a:chExt cx="5315040" cy="3995280"/>
            </a:xfrm>
          </p:grpSpPr>
          <p:sp>
            <p:nvSpPr>
              <p:cNvPr id="541" name="Inhaltsplatzhalter 7"/>
              <p:cNvSpPr/>
              <p:nvPr/>
            </p:nvSpPr>
            <p:spPr>
              <a:xfrm>
                <a:off x="480600" y="826200"/>
                <a:ext cx="5315040" cy="3995280"/>
              </a:xfrm>
              <a:prstGeom prst="rect">
                <a:avLst/>
              </a:prstGeom>
              <a:solidFill>
                <a:srgbClr val="DCDCDC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196560" indent="-196560" defTabSz="457200">
                  <a:lnSpc>
                    <a:spcPct val="100000"/>
                  </a:lnSpc>
                  <a:tabLst>
                    <a:tab pos="0" algn="l"/>
                  </a:tabLst>
                </a:pPr>
                <a:endParaRPr lang="de-DE" sz="82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42" name="Inhaltsplatzhalter 7"/>
              <p:cNvSpPr/>
              <p:nvPr/>
            </p:nvSpPr>
            <p:spPr>
              <a:xfrm>
                <a:off x="586800" y="941400"/>
                <a:ext cx="3408840" cy="38584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440280" indent="-196560" defTabSz="457200">
                  <a:lnSpc>
                    <a:spcPct val="100000"/>
                  </a:lnSpc>
                  <a:spcAft>
                    <a:spcPts val="300"/>
                  </a:spcAft>
                  <a:tabLst>
                    <a:tab pos="0" algn="l"/>
                  </a:tabLst>
                </a:pPr>
                <a:r>
                  <a:rPr lang="de-DE" sz="2000" b="0" strike="noStrike" spc="-1">
                    <a:solidFill>
                      <a:srgbClr val="002D58"/>
                    </a:solidFill>
                    <a:latin typeface="Calibri"/>
                  </a:rPr>
                  <a:t>Engineering</a:t>
                </a:r>
                <a:endParaRPr lang="de-DE" sz="200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Automation Systems and Production Informatics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Automotive Engineering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Automotive Systems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Biotechnology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Building Services, Energy and Environmental Eng.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chemeClr val="dk1"/>
                    </a:solidFill>
                    <a:latin typeface="Calibri"/>
                  </a:rPr>
                  <a:t>Chemical Engineering/Colour and Coatings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chemeClr val="dk1"/>
                    </a:solidFill>
                    <a:latin typeface="Calibri"/>
                  </a:rPr>
                  <a:t>Computer Engineering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Electrical Engineering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Engineering Education with the specializations:</a:t>
                </a:r>
                <a:r>
                  <a:rPr sz="1050"/>
                  <a:t/>
                </a:r>
                <a:br>
                  <a:rPr sz="1050"/>
                </a:b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	</a:t>
                </a:r>
                <a:r>
                  <a:rPr lang="en-GB" sz="900" b="0" strike="noStrike" spc="-1">
                    <a:solidFill>
                      <a:srgbClr val="002D58"/>
                    </a:solidFill>
                    <a:latin typeface="Calibri"/>
                  </a:rPr>
                  <a:t>Electrical Engineering Automotive Engineering, </a:t>
                </a:r>
                <a:r>
                  <a:rPr sz="900"/>
                  <a:t/>
                </a:r>
                <a:br>
                  <a:rPr sz="900"/>
                </a:br>
                <a:r>
                  <a:rPr lang="en-GB" sz="900" b="0" strike="noStrike" spc="-1">
                    <a:solidFill>
                      <a:srgbClr val="002D58"/>
                    </a:solidFill>
                    <a:latin typeface="Calibri"/>
                  </a:rPr>
                  <a:t>	Computer Sciences, Mechanical Engineering,  </a:t>
                </a:r>
                <a:r>
                  <a:rPr sz="900"/>
                  <a:t/>
                </a:r>
                <a:br>
                  <a:rPr sz="900"/>
                </a:br>
                <a:r>
                  <a:rPr lang="en-GB" sz="900" b="0" strike="noStrike" spc="-1">
                    <a:solidFill>
                      <a:srgbClr val="002D58"/>
                    </a:solidFill>
                    <a:latin typeface="Calibri"/>
                  </a:rPr>
                  <a:t>	Building Services Engineering </a:t>
                </a:r>
                <a:endParaRPr lang="de-DE" sz="90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IT Security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Mechanical Engineering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Mechatronics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Natural Sciences &amp; Technology Teacher Training Programme for Secondary and Vocational Education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Software Engineering and Media Computing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880" defTabSz="457200">
                  <a:lnSpc>
                    <a:spcPct val="95000"/>
                  </a:lnSpc>
                  <a:spcAft>
                    <a:spcPts val="11"/>
                  </a:spcAft>
                  <a:tabLst>
                    <a:tab pos="0" algn="l"/>
                  </a:tabLst>
                </a:pPr>
                <a:endParaRPr lang="de-DE" sz="60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defTabSz="457200">
                  <a:lnSpc>
                    <a:spcPct val="95000"/>
                  </a:lnSpc>
                  <a:spcAft>
                    <a:spcPts val="11"/>
                  </a:spcAft>
                  <a:tabLst>
                    <a:tab pos="0" algn="l"/>
                  </a:tabLst>
                </a:pPr>
                <a:r>
                  <a:rPr lang="en-GB" sz="1400" b="0" strike="noStrike" spc="-1">
                    <a:solidFill>
                      <a:schemeClr val="dk1"/>
                    </a:solidFill>
                    <a:latin typeface="Calibri"/>
                  </a:rPr>
                  <a:t>Study Plus Courses</a:t>
                </a:r>
                <a:endParaRPr lang="de-DE" sz="140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E-Mobility Plus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Mechatronics Com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95000"/>
                  </a:lnSpc>
                  <a:buClr>
                    <a:srgbClr val="002D58"/>
                  </a:buClr>
                  <a:buSzPct val="90000"/>
                  <a:buFont typeface="Lucida Grande"/>
                  <a:buChar char="I"/>
                  <a:tabLst>
                    <a:tab pos="0" algn="l"/>
                  </a:tabLst>
                </a:pPr>
                <a:r>
                  <a:rPr lang="en-GB" sz="1050" b="0" strike="noStrike" spc="-1">
                    <a:solidFill>
                      <a:srgbClr val="002D58"/>
                    </a:solidFill>
                    <a:latin typeface="Calibri"/>
                  </a:rPr>
                  <a:t>Mechatronics Plus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196560" indent="-196560" defTabSz="457200">
                  <a:lnSpc>
                    <a:spcPct val="100000"/>
                  </a:lnSpc>
                  <a:tabLst>
                    <a:tab pos="0" algn="l"/>
                  </a:tabLst>
                </a:pPr>
                <a:endParaRPr lang="de-DE" sz="82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pic>
          <p:nvPicPr>
            <p:cNvPr id="543" name="Bild 19" descr="HE_B_Icon_dunkelblau.png"/>
            <p:cNvPicPr/>
            <p:nvPr/>
          </p:nvPicPr>
          <p:blipFill>
            <a:blip r:embed="rId3"/>
            <a:stretch/>
          </p:blipFill>
          <p:spPr>
            <a:xfrm>
              <a:off x="385200" y="918000"/>
              <a:ext cx="378000" cy="3780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en-GB" sz="2000" b="0" strike="noStrike" cap="all" spc="-1">
                <a:solidFill>
                  <a:srgbClr val="D7193C"/>
                </a:solidFill>
                <a:latin typeface="Calibri"/>
              </a:rPr>
              <a:t>OUR bachelor DEGREE programmes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45" name="Textfeld 1"/>
          <p:cNvSpPr/>
          <p:nvPr/>
        </p:nvSpPr>
        <p:spPr>
          <a:xfrm>
            <a:off x="8221320" y="233604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46" name="Grafik 5"/>
          <p:cNvPicPr/>
          <p:nvPr/>
        </p:nvPicPr>
        <p:blipFill>
          <a:blip r:embed="rId4"/>
          <a:stretch/>
        </p:blipFill>
        <p:spPr>
          <a:xfrm>
            <a:off x="3544560" y="356040"/>
            <a:ext cx="4935600" cy="49356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ruppierung 13"/>
          <p:cNvGrpSpPr/>
          <p:nvPr/>
        </p:nvGrpSpPr>
        <p:grpSpPr>
          <a:xfrm>
            <a:off x="385200" y="2737080"/>
            <a:ext cx="4304520" cy="1635120"/>
            <a:chOff x="385200" y="2737080"/>
            <a:chExt cx="4304520" cy="1635120"/>
          </a:xfrm>
        </p:grpSpPr>
        <p:sp>
          <p:nvSpPr>
            <p:cNvPr id="548" name="Inhaltsplatzhalter 7"/>
            <p:cNvSpPr/>
            <p:nvPr/>
          </p:nvSpPr>
          <p:spPr>
            <a:xfrm>
              <a:off x="455400" y="2737080"/>
              <a:ext cx="4234320" cy="1635120"/>
            </a:xfrm>
            <a:prstGeom prst="rect">
              <a:avLst/>
            </a:prstGeom>
            <a:solidFill>
              <a:srgbClr val="DCDCD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196560" indent="-196560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820" b="0" strike="noStrike" spc="-1">
                <a:solidFill>
                  <a:srgbClr val="00AADC"/>
                </a:solidFill>
                <a:latin typeface="Calibri"/>
              </a:endParaRPr>
            </a:p>
          </p:txBody>
        </p:sp>
        <p:sp>
          <p:nvSpPr>
            <p:cNvPr id="549" name="Inhaltsplatzhalter 7"/>
            <p:cNvSpPr/>
            <p:nvPr/>
          </p:nvSpPr>
          <p:spPr>
            <a:xfrm>
              <a:off x="580680" y="2847240"/>
              <a:ext cx="2982600" cy="1182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440280" indent="-196560" defTabSz="457200">
                <a:lnSpc>
                  <a:spcPct val="100000"/>
                </a:lnSpc>
                <a:spcAft>
                  <a:spcPts val="224"/>
                </a:spcAft>
                <a:tabLst>
                  <a:tab pos="0" algn="l"/>
                </a:tabLst>
              </a:pPr>
              <a:r>
                <a:rPr lang="de-DE" sz="2000" b="0" strike="noStrike" spc="-1">
                  <a:solidFill>
                    <a:srgbClr val="D70F3C"/>
                  </a:solidFill>
                  <a:latin typeface="Calibri"/>
                </a:rPr>
                <a:t>Social &amp; Health Sciences</a:t>
              </a:r>
              <a:endParaRPr lang="de-DE" sz="200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440280" indent="-196560" defTabSz="457200">
                <a:lnSpc>
                  <a:spcPct val="100000"/>
                </a:lnSpc>
                <a:spcAft>
                  <a:spcPts val="224"/>
                </a:spcAft>
                <a:tabLst>
                  <a:tab pos="0" algn="l"/>
                </a:tabLst>
              </a:pPr>
              <a:endParaRPr lang="de-DE" sz="82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270000" lvl="1" indent="-267480" defTabSz="457200">
                <a:lnSpc>
                  <a:spcPct val="100000"/>
                </a:lnSpc>
                <a:buClr>
                  <a:srgbClr val="002D58"/>
                </a:buClr>
                <a:buFont typeface="Lucida Grande"/>
                <a:buChar char="I"/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Early Childhood Education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270000" lvl="1" indent="-267480" defTabSz="457200">
                <a:lnSpc>
                  <a:spcPct val="100000"/>
                </a:lnSpc>
                <a:buClr>
                  <a:srgbClr val="002D58"/>
                </a:buClr>
                <a:buFont typeface="Lucida Grande"/>
                <a:buChar char="I"/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Nursing + professional qualification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270000" lvl="1" indent="-267480" defTabSz="457200">
                <a:lnSpc>
                  <a:spcPct val="100000"/>
                </a:lnSpc>
                <a:buClr>
                  <a:srgbClr val="002D58"/>
                </a:buClr>
                <a:buFont typeface="Lucida Grande"/>
                <a:buChar char="I"/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Nursing Management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270000" lvl="1" indent="-267480" defTabSz="457200">
                <a:lnSpc>
                  <a:spcPct val="100000"/>
                </a:lnSpc>
                <a:buClr>
                  <a:srgbClr val="002D58"/>
                </a:buClr>
                <a:buFont typeface="Lucida Grande"/>
                <a:buChar char="I"/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Nursing Teacher Education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270000" lvl="1" indent="-267480" defTabSz="457200">
                <a:lnSpc>
                  <a:spcPct val="100000"/>
                </a:lnSpc>
                <a:buClr>
                  <a:srgbClr val="002D58"/>
                </a:buClr>
                <a:buFont typeface="Lucida Grande"/>
                <a:buChar char="I"/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Social Work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196560" indent="-196560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82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550" name="Bild 12" descr="HE_B_Icon_rot.png"/>
            <p:cNvPicPr/>
            <p:nvPr/>
          </p:nvPicPr>
          <p:blipFill>
            <a:blip r:embed="rId3"/>
            <a:stretch/>
          </p:blipFill>
          <p:spPr>
            <a:xfrm>
              <a:off x="385200" y="2847240"/>
              <a:ext cx="378000" cy="378000"/>
            </a:xfrm>
            <a:prstGeom prst="rect">
              <a:avLst/>
            </a:prstGeom>
            <a:noFill/>
            <a:ln w="0">
              <a:noFill/>
            </a:ln>
          </p:spPr>
        </p:pic>
      </p:grpSp>
      <p:grpSp>
        <p:nvGrpSpPr>
          <p:cNvPr id="551" name="Gruppierung 14"/>
          <p:cNvGrpSpPr/>
          <p:nvPr/>
        </p:nvGrpSpPr>
        <p:grpSpPr>
          <a:xfrm>
            <a:off x="385200" y="826200"/>
            <a:ext cx="5163840" cy="1797480"/>
            <a:chOff x="385200" y="826200"/>
            <a:chExt cx="5163840" cy="1797480"/>
          </a:xfrm>
        </p:grpSpPr>
        <p:sp>
          <p:nvSpPr>
            <p:cNvPr id="552" name="Inhaltsplatzhalter 7"/>
            <p:cNvSpPr/>
            <p:nvPr/>
          </p:nvSpPr>
          <p:spPr>
            <a:xfrm>
              <a:off x="455400" y="826200"/>
              <a:ext cx="5093640" cy="1797480"/>
            </a:xfrm>
            <a:prstGeom prst="rect">
              <a:avLst/>
            </a:prstGeom>
            <a:solidFill>
              <a:srgbClr val="DCDCD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196560" indent="-196560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820" b="0" strike="noStrike" spc="-1">
                <a:solidFill>
                  <a:srgbClr val="DCDCDC"/>
                </a:solidFill>
                <a:latin typeface="Calibri"/>
              </a:endParaRPr>
            </a:p>
          </p:txBody>
        </p:sp>
        <p:sp>
          <p:nvSpPr>
            <p:cNvPr id="553" name="Inhaltsplatzhalter 7"/>
            <p:cNvSpPr/>
            <p:nvPr/>
          </p:nvSpPr>
          <p:spPr>
            <a:xfrm>
              <a:off x="580680" y="947520"/>
              <a:ext cx="2910960" cy="1182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440280" indent="-196560" defTabSz="457200">
                <a:lnSpc>
                  <a:spcPct val="100000"/>
                </a:lnSpc>
                <a:spcAft>
                  <a:spcPts val="224"/>
                </a:spcAft>
                <a:tabLst>
                  <a:tab pos="0" algn="l"/>
                </a:tabLst>
              </a:pPr>
              <a:r>
                <a:rPr lang="de-DE" sz="2000" b="0" strike="noStrike" spc="-1">
                  <a:solidFill>
                    <a:schemeClr val="accent1"/>
                  </a:solidFill>
                  <a:latin typeface="Calibri"/>
                </a:rPr>
                <a:t>Business</a:t>
              </a:r>
              <a:endParaRPr lang="de-DE" sz="200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440280" indent="-196560" defTabSz="457200">
                <a:lnSpc>
                  <a:spcPct val="100000"/>
                </a:lnSpc>
                <a:spcAft>
                  <a:spcPts val="224"/>
                </a:spcAft>
                <a:tabLst>
                  <a:tab pos="0" algn="l"/>
                </a:tabLst>
              </a:pPr>
              <a:endParaRPr lang="de-DE" sz="82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270000" lvl="1" indent="-267480" defTabSz="457200">
                <a:lnSpc>
                  <a:spcPct val="100000"/>
                </a:lnSpc>
                <a:buClr>
                  <a:srgbClr val="002D58"/>
                </a:buClr>
                <a:buFont typeface="Lucida Grande"/>
                <a:buChar char="I"/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Business Information Systems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270000" lvl="1" indent="-267480" defTabSz="457200">
                <a:lnSpc>
                  <a:spcPct val="100000"/>
                </a:lnSpc>
                <a:buClr>
                  <a:srgbClr val="002D58"/>
                </a:buClr>
                <a:buFont typeface="Lucida Grande"/>
                <a:buChar char="I"/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Digital Business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270000" lvl="1" indent="-267480" defTabSz="457200">
                <a:lnSpc>
                  <a:spcPct val="100000"/>
                </a:lnSpc>
                <a:buClr>
                  <a:srgbClr val="002D58"/>
                </a:buClr>
                <a:buFont typeface="Lucida Grande"/>
                <a:buChar char="I"/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Digital Engineering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270000" lvl="1" indent="-267480" defTabSz="457200">
                <a:lnSpc>
                  <a:spcPct val="100000"/>
                </a:lnSpc>
                <a:buClr>
                  <a:srgbClr val="002D58"/>
                </a:buClr>
                <a:buFont typeface="Lucida Grande"/>
                <a:buChar char="I"/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Engineering Management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270000" lvl="1" indent="-267480" defTabSz="457200">
                <a:lnSpc>
                  <a:spcPct val="100000"/>
                </a:lnSpc>
                <a:buClr>
                  <a:srgbClr val="002D58"/>
                </a:buClr>
                <a:buFont typeface="Lucida Grande"/>
                <a:buChar char="I"/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Industrial Management/Automobile Industry 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270000" lvl="1" indent="-267480" defTabSz="457200">
                <a:lnSpc>
                  <a:spcPct val="100000"/>
                </a:lnSpc>
                <a:buClr>
                  <a:srgbClr val="002D58"/>
                </a:buClr>
                <a:buFont typeface="Lucida Grande"/>
                <a:buChar char="I"/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International Industrial Management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196560" indent="-196560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82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554" name="Bild 10" descr="HE_B_Icon_hellblau.png"/>
            <p:cNvPicPr/>
            <p:nvPr/>
          </p:nvPicPr>
          <p:blipFill>
            <a:blip r:embed="rId4"/>
            <a:stretch/>
          </p:blipFill>
          <p:spPr>
            <a:xfrm>
              <a:off x="385200" y="917280"/>
              <a:ext cx="378000" cy="3780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en-GB" sz="2000" b="0" strike="noStrike" cap="all" spc="-1">
                <a:solidFill>
                  <a:srgbClr val="D7193C"/>
                </a:solidFill>
                <a:latin typeface="Calibri"/>
              </a:rPr>
              <a:t>OUR bachelor DEGREE programmes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56" name="Grafik 16"/>
          <p:cNvPicPr/>
          <p:nvPr/>
        </p:nvPicPr>
        <p:blipFill>
          <a:blip r:embed="rId5"/>
          <a:stretch/>
        </p:blipFill>
        <p:spPr>
          <a:xfrm>
            <a:off x="3544560" y="356040"/>
            <a:ext cx="4935600" cy="49356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4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Inhaltsplatzhalter 7"/>
          <p:cNvSpPr/>
          <p:nvPr/>
        </p:nvSpPr>
        <p:spPr>
          <a:xfrm>
            <a:off x="468360" y="826200"/>
            <a:ext cx="4823280" cy="2609280"/>
          </a:xfrm>
          <a:prstGeom prst="rect">
            <a:avLst/>
          </a:prstGeom>
          <a:solidFill>
            <a:srgbClr val="DCDC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96560" indent="-196560" defTabSz="457200">
              <a:lnSpc>
                <a:spcPct val="100000"/>
              </a:lnSpc>
              <a:tabLst>
                <a:tab pos="0" algn="l"/>
              </a:tabLst>
            </a:pPr>
            <a:endParaRPr lang="de-DE" sz="82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en-GB" sz="2000" b="0" strike="noStrike" cap="all" spc="-1">
                <a:solidFill>
                  <a:srgbClr val="D7193C"/>
                </a:solidFill>
                <a:latin typeface="Calibri"/>
              </a:rPr>
              <a:t>OUR Master DEGREE programmes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59" name="Inhaltsplatzhalter 7"/>
          <p:cNvSpPr/>
          <p:nvPr/>
        </p:nvSpPr>
        <p:spPr>
          <a:xfrm>
            <a:off x="569880" y="939240"/>
            <a:ext cx="3209760" cy="206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440280" indent="-196560" defTabSz="457200">
              <a:lnSpc>
                <a:spcPct val="100000"/>
              </a:lnSpc>
              <a:spcAft>
                <a:spcPts val="224"/>
              </a:spcAft>
              <a:tabLst>
                <a:tab pos="0" algn="l"/>
              </a:tabLst>
            </a:pP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Engineering</a:t>
            </a:r>
            <a:endParaRPr lang="de-DE" sz="2000" b="0" strike="noStrike" spc="-1">
              <a:solidFill>
                <a:srgbClr val="000000"/>
              </a:solidFill>
              <a:latin typeface="Calibri"/>
            </a:endParaRPr>
          </a:p>
          <a:p>
            <a:pPr marL="440280" indent="-196560" defTabSz="457200">
              <a:lnSpc>
                <a:spcPct val="100000"/>
              </a:lnSpc>
              <a:spcAft>
                <a:spcPts val="224"/>
              </a:spcAft>
              <a:tabLst>
                <a:tab pos="0" algn="l"/>
              </a:tabLst>
            </a:pPr>
            <a:endParaRPr lang="de-DE" sz="820" b="0" strike="noStrike" spc="-1">
              <a:solidFill>
                <a:srgbClr val="000000"/>
              </a:solidFill>
              <a:latin typeface="Calibri"/>
            </a:endParaRPr>
          </a:p>
          <a:p>
            <a:pPr marL="270000" lvl="1" indent="-267480" defTabSz="45720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050" b="0" strike="noStrike" spc="-1">
                <a:solidFill>
                  <a:srgbClr val="002D58"/>
                </a:solidFill>
                <a:latin typeface="Calibri"/>
              </a:rPr>
              <a:t>Applied Informatics</a:t>
            </a:r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  <a:p>
            <a:pPr marL="270000" lvl="1" indent="-267480" defTabSz="45720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050" b="0" strike="noStrike" spc="-1">
                <a:solidFill>
                  <a:srgbClr val="002D58"/>
                </a:solidFill>
                <a:latin typeface="Calibri"/>
              </a:rPr>
              <a:t>Applied Surface and Material Sciences</a:t>
            </a:r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  <a:p>
            <a:pPr marL="270000" lvl="1" indent="-267480" defTabSz="45720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050" b="0" strike="noStrike" spc="-1">
                <a:solidFill>
                  <a:srgbClr val="002D58"/>
                </a:solidFill>
                <a:latin typeface="Calibri"/>
              </a:rPr>
              <a:t>Automotive Engineering</a:t>
            </a:r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  <a:p>
            <a:pPr marL="270000" lvl="1" indent="-267480" defTabSz="45720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050" b="0" strike="noStrike" spc="-1">
                <a:solidFill>
                  <a:srgbClr val="002D58"/>
                </a:solidFill>
                <a:latin typeface="Calibri"/>
              </a:rPr>
              <a:t>Automotive Systems</a:t>
            </a:r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  <a:p>
            <a:pPr marL="270000" lvl="1" indent="-267480" defTabSz="45720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050" b="0" strike="noStrike" spc="-1">
                <a:solidFill>
                  <a:srgbClr val="002D58"/>
                </a:solidFill>
                <a:latin typeface="Calibri"/>
              </a:rPr>
              <a:t>Design and Development in Automotive and Mechanical Engineering</a:t>
            </a:r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  <a:p>
            <a:pPr marL="270000" lvl="1" indent="-267480" defTabSz="45720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050" b="0" strike="noStrike" spc="-1">
                <a:solidFill>
                  <a:srgbClr val="002D58"/>
                </a:solidFill>
                <a:latin typeface="Calibri"/>
              </a:rPr>
              <a:t>Energy Systems and Energy Management</a:t>
            </a:r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  <a:p>
            <a:pPr marL="270000" lvl="1" indent="-267480" defTabSz="45720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050" b="0" strike="noStrike" spc="-1">
                <a:solidFill>
                  <a:srgbClr val="002D58"/>
                </a:solidFill>
                <a:latin typeface="Calibri"/>
              </a:rPr>
              <a:t>Environmental Protection</a:t>
            </a:r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  <a:p>
            <a:pPr marL="270000" lvl="1" indent="-267480" defTabSz="45720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en-GB" sz="1050" b="0" strike="noStrike" spc="-1">
                <a:solidFill>
                  <a:srgbClr val="002D58"/>
                </a:solidFill>
                <a:latin typeface="Calibri"/>
              </a:rPr>
              <a:t>Hydrogen Economy and Technology Management </a:t>
            </a:r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  <a:p>
            <a:pPr marL="270000" lvl="1" indent="-267480" defTabSz="45720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050" b="0" strike="noStrike" spc="-1">
                <a:solidFill>
                  <a:srgbClr val="002D58"/>
                </a:solidFill>
                <a:latin typeface="Calibri"/>
              </a:rPr>
              <a:t>Mechatronics/Systems Engineering</a:t>
            </a:r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  <a:p>
            <a:pPr marL="270000" lvl="1" indent="-267480" defTabSz="457200">
              <a:lnSpc>
                <a:spcPct val="100000"/>
              </a:lnSpc>
              <a:buClr>
                <a:srgbClr val="002D58"/>
              </a:buClr>
              <a:buSzPct val="90000"/>
              <a:buFont typeface="Lucida Grande"/>
              <a:buChar char="I"/>
              <a:tabLst>
                <a:tab pos="0" algn="l"/>
              </a:tabLst>
            </a:pPr>
            <a:r>
              <a:rPr lang="de-DE" sz="1050" b="0" strike="noStrike" spc="-1">
                <a:solidFill>
                  <a:srgbClr val="002D58"/>
                </a:solidFill>
                <a:latin typeface="Calibri"/>
              </a:rPr>
              <a:t>Resource Efficiency in Mechanical Engineering</a:t>
            </a:r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de-DE" sz="9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de-DE" sz="900" b="0" strike="noStrike" spc="-1">
              <a:solidFill>
                <a:srgbClr val="000000"/>
              </a:solidFill>
              <a:latin typeface="Calibri"/>
            </a:endParaRPr>
          </a:p>
          <a:p>
            <a:pPr marL="2880" defTabSz="457200">
              <a:lnSpc>
                <a:spcPct val="100000"/>
              </a:lnSpc>
              <a:tabLst>
                <a:tab pos="0" algn="l"/>
              </a:tabLst>
            </a:pPr>
            <a:endParaRPr lang="de-DE" sz="900" b="0" strike="noStrike" spc="-1">
              <a:solidFill>
                <a:srgbClr val="000000"/>
              </a:solidFill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endParaRPr lang="de-DE" sz="9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0" name="Bild 10" descr="HE_M_Icon_dunkelblau.png"/>
          <p:cNvPicPr/>
          <p:nvPr/>
        </p:nvPicPr>
        <p:blipFill>
          <a:blip r:embed="rId3"/>
          <a:stretch/>
        </p:blipFill>
        <p:spPr>
          <a:xfrm>
            <a:off x="385200" y="915480"/>
            <a:ext cx="378000" cy="37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61" name="Grafik 9"/>
          <p:cNvPicPr/>
          <p:nvPr/>
        </p:nvPicPr>
        <p:blipFill>
          <a:blip r:embed="rId4"/>
          <a:stretch/>
        </p:blipFill>
        <p:spPr>
          <a:xfrm>
            <a:off x="3544560" y="356040"/>
            <a:ext cx="4935600" cy="49356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0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3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ruppierung 10"/>
          <p:cNvGrpSpPr/>
          <p:nvPr/>
        </p:nvGrpSpPr>
        <p:grpSpPr>
          <a:xfrm>
            <a:off x="385200" y="826200"/>
            <a:ext cx="4978440" cy="1356840"/>
            <a:chOff x="385200" y="826200"/>
            <a:chExt cx="4978440" cy="1356840"/>
          </a:xfrm>
        </p:grpSpPr>
        <p:grpSp>
          <p:nvGrpSpPr>
            <p:cNvPr id="563" name="Gruppierung 27"/>
            <p:cNvGrpSpPr/>
            <p:nvPr/>
          </p:nvGrpSpPr>
          <p:grpSpPr>
            <a:xfrm>
              <a:off x="462960" y="826200"/>
              <a:ext cx="4900680" cy="1356840"/>
              <a:chOff x="462960" y="826200"/>
              <a:chExt cx="4900680" cy="1356840"/>
            </a:xfrm>
          </p:grpSpPr>
          <p:sp>
            <p:nvSpPr>
              <p:cNvPr id="564" name="Inhaltsplatzhalter 7"/>
              <p:cNvSpPr/>
              <p:nvPr/>
            </p:nvSpPr>
            <p:spPr>
              <a:xfrm>
                <a:off x="462960" y="826200"/>
                <a:ext cx="4900680" cy="1356840"/>
              </a:xfrm>
              <a:prstGeom prst="rect">
                <a:avLst/>
              </a:prstGeom>
              <a:solidFill>
                <a:srgbClr val="DCDCDC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196560" indent="-196560" defTabSz="457200">
                  <a:lnSpc>
                    <a:spcPct val="100000"/>
                  </a:lnSpc>
                  <a:tabLst>
                    <a:tab pos="0" algn="l"/>
                  </a:tabLst>
                </a:pPr>
                <a:endParaRPr lang="de-DE" sz="820" b="0" strike="noStrike" spc="-1">
                  <a:solidFill>
                    <a:srgbClr val="DCDCDC"/>
                  </a:solidFill>
                  <a:latin typeface="Calibri"/>
                </a:endParaRPr>
              </a:p>
            </p:txBody>
          </p:sp>
          <p:sp>
            <p:nvSpPr>
              <p:cNvPr id="565" name="Inhaltsplatzhalter 7"/>
              <p:cNvSpPr/>
              <p:nvPr/>
            </p:nvSpPr>
            <p:spPr>
              <a:xfrm>
                <a:off x="588240" y="947520"/>
                <a:ext cx="2831040" cy="11829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marL="440280" indent="-196560" defTabSz="457200">
                  <a:lnSpc>
                    <a:spcPct val="100000"/>
                  </a:lnSpc>
                  <a:spcAft>
                    <a:spcPts val="224"/>
                  </a:spcAft>
                  <a:tabLst>
                    <a:tab pos="0" algn="l"/>
                  </a:tabLst>
                </a:pPr>
                <a:r>
                  <a:rPr lang="de-DE" sz="2000" b="0" strike="noStrike" spc="-1">
                    <a:solidFill>
                      <a:schemeClr val="accent1"/>
                    </a:solidFill>
                    <a:latin typeface="Calibri"/>
                  </a:rPr>
                  <a:t>Business</a:t>
                </a:r>
                <a:endParaRPr lang="de-DE" sz="200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440280" indent="-196560" defTabSz="457200">
                  <a:lnSpc>
                    <a:spcPct val="100000"/>
                  </a:lnSpc>
                  <a:spcAft>
                    <a:spcPts val="224"/>
                  </a:spcAft>
                  <a:tabLst>
                    <a:tab pos="0" algn="l"/>
                  </a:tabLst>
                </a:pPr>
                <a:endParaRPr lang="de-DE" sz="82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100000"/>
                  </a:lnSpc>
                  <a:buClr>
                    <a:srgbClr val="002D58"/>
                  </a:buClr>
                  <a:buFont typeface="Lucida Grande"/>
                  <a:buChar char="I"/>
                  <a:tabLst>
                    <a:tab pos="0" algn="l"/>
                  </a:tabLst>
                </a:pPr>
                <a:r>
                  <a:rPr lang="de-DE" sz="1050" b="0" strike="noStrike" spc="-1">
                    <a:solidFill>
                      <a:schemeClr val="dk1"/>
                    </a:solidFill>
                    <a:latin typeface="Calibri"/>
                  </a:rPr>
                  <a:t>Innovation Management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100000"/>
                  </a:lnSpc>
                  <a:buClr>
                    <a:srgbClr val="002D58"/>
                  </a:buClr>
                  <a:buFont typeface="Lucida Grande"/>
                  <a:buChar char="I"/>
                  <a:tabLst>
                    <a:tab pos="0" algn="l"/>
                  </a:tabLst>
                </a:pPr>
                <a:r>
                  <a:rPr lang="de-DE" sz="1050" b="0" strike="noStrike" spc="-1">
                    <a:solidFill>
                      <a:schemeClr val="dk1"/>
                    </a:solidFill>
                    <a:latin typeface="Calibri"/>
                  </a:rPr>
                  <a:t>International Industrial Management (MBA)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270000" lvl="1" indent="-267480" defTabSz="457200">
                  <a:lnSpc>
                    <a:spcPct val="100000"/>
                  </a:lnSpc>
                  <a:buClr>
                    <a:srgbClr val="002D58"/>
                  </a:buClr>
                  <a:buFont typeface="Lucida Grande"/>
                  <a:buChar char="I"/>
                  <a:tabLst>
                    <a:tab pos="0" algn="l"/>
                  </a:tabLst>
                </a:pPr>
                <a:r>
                  <a:rPr lang="de-DE" sz="1050" b="0" strike="noStrike" spc="-1">
                    <a:solidFill>
                      <a:schemeClr val="dk1"/>
                    </a:solidFill>
                    <a:latin typeface="Calibri"/>
                  </a:rPr>
                  <a:t>Smart Factory – Industry 4.0 </a:t>
                </a:r>
                <a:endParaRPr lang="de-DE" sz="1050" b="0" strike="noStrike" spc="-1">
                  <a:solidFill>
                    <a:srgbClr val="000000"/>
                  </a:solidFill>
                  <a:latin typeface="Calibri"/>
                </a:endParaRPr>
              </a:p>
              <a:p>
                <a:pPr marL="196560" indent="-196560" defTabSz="457200">
                  <a:lnSpc>
                    <a:spcPct val="100000"/>
                  </a:lnSpc>
                  <a:tabLst>
                    <a:tab pos="0" algn="l"/>
                  </a:tabLst>
                </a:pPr>
                <a:endParaRPr lang="de-DE" sz="820" b="0" strike="noStrike" spc="-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pic>
          <p:nvPicPr>
            <p:cNvPr id="566" name="Bild 23" descr="HE_M_Icon_hellblau.png"/>
            <p:cNvPicPr/>
            <p:nvPr/>
          </p:nvPicPr>
          <p:blipFill>
            <a:blip r:embed="rId3"/>
            <a:stretch/>
          </p:blipFill>
          <p:spPr>
            <a:xfrm>
              <a:off x="385200" y="918000"/>
              <a:ext cx="378000" cy="3780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567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en-GB" sz="2000" b="0" strike="noStrike" cap="all" spc="-1">
                <a:solidFill>
                  <a:srgbClr val="D7193C"/>
                </a:solidFill>
                <a:latin typeface="Calibri"/>
              </a:rPr>
              <a:t>OUR Master DEGREE programmes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568" name="Gruppierung 12"/>
          <p:cNvGrpSpPr/>
          <p:nvPr/>
        </p:nvGrpSpPr>
        <p:grpSpPr>
          <a:xfrm>
            <a:off x="385200" y="2316600"/>
            <a:ext cx="4312080" cy="1648080"/>
            <a:chOff x="385200" y="2316600"/>
            <a:chExt cx="4312080" cy="1648080"/>
          </a:xfrm>
        </p:grpSpPr>
        <p:sp>
          <p:nvSpPr>
            <p:cNvPr id="569" name="Inhaltsplatzhalter 7"/>
            <p:cNvSpPr/>
            <p:nvPr/>
          </p:nvSpPr>
          <p:spPr>
            <a:xfrm>
              <a:off x="462960" y="2316600"/>
              <a:ext cx="4234320" cy="1648080"/>
            </a:xfrm>
            <a:prstGeom prst="rect">
              <a:avLst/>
            </a:prstGeom>
            <a:solidFill>
              <a:srgbClr val="DCDCD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196560" indent="-196560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82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570" name="Inhaltsplatzhalter 7"/>
            <p:cNvSpPr/>
            <p:nvPr/>
          </p:nvSpPr>
          <p:spPr>
            <a:xfrm>
              <a:off x="588240" y="2440080"/>
              <a:ext cx="3191040" cy="1148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marL="440280" indent="-196560" defTabSz="457200">
                <a:lnSpc>
                  <a:spcPct val="100000"/>
                </a:lnSpc>
                <a:spcAft>
                  <a:spcPts val="224"/>
                </a:spcAft>
                <a:tabLst>
                  <a:tab pos="0" algn="l"/>
                </a:tabLst>
              </a:pPr>
              <a:r>
                <a:rPr lang="de-DE" sz="2000" b="0" strike="noStrike" spc="-1">
                  <a:solidFill>
                    <a:srgbClr val="D70F3C"/>
                  </a:solidFill>
                  <a:latin typeface="Calibri"/>
                </a:rPr>
                <a:t>Social &amp; Health Sciences</a:t>
              </a:r>
              <a:endParaRPr lang="de-DE" sz="200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440280" indent="-196560" defTabSz="457200">
                <a:lnSpc>
                  <a:spcPct val="100000"/>
                </a:lnSpc>
                <a:spcAft>
                  <a:spcPts val="224"/>
                </a:spcAft>
                <a:tabLst>
                  <a:tab pos="0" algn="l"/>
                </a:tabLst>
              </a:pPr>
              <a:endParaRPr lang="de-DE" sz="82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270000" lvl="1" indent="-267480" defTabSz="457200">
                <a:lnSpc>
                  <a:spcPct val="100000"/>
                </a:lnSpc>
                <a:buClr>
                  <a:srgbClr val="002D58"/>
                </a:buClr>
                <a:buFont typeface="Lucida Grande"/>
                <a:buChar char="I"/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002D58"/>
                  </a:solidFill>
                  <a:latin typeface="Calibri"/>
                </a:rPr>
                <a:t>Applied Socio-Pedagogical Educational Research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270000" lvl="1" indent="-267480" defTabSz="457200">
                <a:lnSpc>
                  <a:spcPct val="100000"/>
                </a:lnSpc>
                <a:buClr>
                  <a:srgbClr val="002D58"/>
                </a:buClr>
                <a:buFont typeface="Lucida Grande"/>
                <a:buChar char="I"/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Nursing Sciences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marL="270000" lvl="1" indent="-267480" defTabSz="457200">
                <a:lnSpc>
                  <a:spcPct val="100000"/>
                </a:lnSpc>
                <a:buClr>
                  <a:srgbClr val="002D58"/>
                </a:buClr>
                <a:buFont typeface="Lucida Grande"/>
                <a:buChar char="I"/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Social Work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571" name="Bild 24" descr="HE_M_Icon_rot.png"/>
            <p:cNvPicPr/>
            <p:nvPr/>
          </p:nvPicPr>
          <p:blipFill>
            <a:blip r:embed="rId4"/>
            <a:stretch/>
          </p:blipFill>
          <p:spPr>
            <a:xfrm>
              <a:off x="385200" y="2440080"/>
              <a:ext cx="378000" cy="378000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572" name="Grafik 16"/>
          <p:cNvPicPr/>
          <p:nvPr/>
        </p:nvPicPr>
        <p:blipFill>
          <a:blip r:embed="rId5"/>
          <a:stretch/>
        </p:blipFill>
        <p:spPr>
          <a:xfrm>
            <a:off x="3544560" y="356040"/>
            <a:ext cx="4935600" cy="49356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4" dur="10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/>
          </p:nvPr>
        </p:nvSpPr>
        <p:spPr>
          <a:xfrm>
            <a:off x="463680" y="881640"/>
            <a:ext cx="64656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 lnSpcReduction="10000"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 dirty="0">
                <a:solidFill>
                  <a:srgbClr val="D7193C"/>
                </a:solidFill>
                <a:latin typeface="Calibri"/>
              </a:rPr>
              <a:t>Image Film Student Exchange at Esslingen University</a:t>
            </a:r>
            <a:endParaRPr lang="de-DE" sz="1650" b="0" strike="noStrike" spc="-1" dirty="0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465600" cy="28512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1800" b="0" strike="noStrike" cap="all" spc="-1">
                <a:solidFill>
                  <a:srgbClr val="D7193C"/>
                </a:solidFill>
                <a:latin typeface="Calibri"/>
              </a:rPr>
              <a:t>Esslingen UNIVERSITY of applied sciences</a:t>
            </a:r>
            <a:endParaRPr lang="de-D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ftr" idx="81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/>
          <a:p>
            <a:pPr indent="0">
              <a:buNone/>
            </a:pPr>
            <a:endParaRPr lang="de-DE" sz="750" b="0" strike="noStrike" spc="-1">
              <a:solidFill>
                <a:srgbClr val="002D58"/>
              </a:solidFill>
              <a:latin typeface="Calibri"/>
            </a:endParaRPr>
          </a:p>
        </p:txBody>
      </p:sp>
      <p:pic>
        <p:nvPicPr>
          <p:cNvPr id="2" name="media1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268" y="1178280"/>
            <a:ext cx="6096000" cy="3429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291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dk2"/>
                </a:solidFill>
                <a:latin typeface="Calibri"/>
              </a:rPr>
              <a:t>International Office – offers to partner universities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/>
          </p:nvPr>
        </p:nvSpPr>
        <p:spPr>
          <a:xfrm>
            <a:off x="463680" y="961920"/>
            <a:ext cx="6775200" cy="39139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 fontScale="92500" lnSpcReduction="20000"/>
          </a:bodyPr>
          <a:lstStyle/>
          <a:p>
            <a:pPr indent="0" defTabSz="343080">
              <a:lnSpc>
                <a:spcPct val="100000"/>
              </a:lnSpc>
              <a:buNone/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Exchange Program Erasmus/Global</a:t>
            </a:r>
          </a:p>
          <a:p>
            <a:pPr indent="0" defTabSz="343080">
              <a:lnSpc>
                <a:spcPct val="100000"/>
              </a:lnSpc>
              <a:buNone/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Double Degree Programs</a:t>
            </a: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Blended Intensive Programs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Staff Training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International Weeks</a:t>
            </a:r>
            <a:r>
              <a:rPr sz="2000"/>
              <a:t/>
            </a:r>
            <a:br>
              <a:rPr sz="2000"/>
            </a:b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 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 type="dt" idx="103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DEC10272-370E-45EA-B81F-EEADD4FC8CD0}" type="datetime1">
              <a:rPr lang="de-DE" sz="750" b="0" strike="noStrike" spc="-1">
                <a:solidFill>
                  <a:srgbClr val="002D58"/>
                </a:solidFill>
                <a:latin typeface="Calibri"/>
              </a:rPr>
              <a:t>18.02.2025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6" name="PlaceHolder 4"/>
          <p:cNvSpPr>
            <a:spLocks noGrp="1"/>
          </p:cNvSpPr>
          <p:nvPr>
            <p:ph type="ftr" idx="104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GB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750" b="0" strike="noStrike" spc="-1">
                <a:solidFill>
                  <a:srgbClr val="002D58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7" name="PlaceHolder 5"/>
          <p:cNvSpPr>
            <a:spLocks noGrp="1"/>
          </p:cNvSpPr>
          <p:nvPr>
            <p:ph type="sldNum" idx="105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F76C94C4-6F80-4F71-86A9-59B0FD0A60B7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20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8" name="Grafik 13"/>
          <p:cNvPicPr/>
          <p:nvPr/>
        </p:nvPicPr>
        <p:blipFill>
          <a:blip r:embed="rId2"/>
          <a:stretch/>
        </p:blipFill>
        <p:spPr>
          <a:xfrm>
            <a:off x="4500720" y="1275480"/>
            <a:ext cx="4216320" cy="2808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5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5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5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5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5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5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5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5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5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5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title"/>
          </p:nvPr>
        </p:nvSpPr>
        <p:spPr>
          <a:xfrm>
            <a:off x="455760" y="343440"/>
            <a:ext cx="611640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Exchange program ERASMUS/Global - At GLance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80" name="PlaceHolder 2"/>
          <p:cNvSpPr>
            <a:spLocks noGrp="1"/>
          </p:cNvSpPr>
          <p:nvPr>
            <p:ph/>
          </p:nvPr>
        </p:nvSpPr>
        <p:spPr>
          <a:xfrm>
            <a:off x="455760" y="718560"/>
            <a:ext cx="6116400" cy="411048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1" strike="noStrike" spc="-1">
                <a:solidFill>
                  <a:srgbClr val="002D58"/>
                </a:solidFill>
                <a:latin typeface="Calibri"/>
              </a:rPr>
              <a:t>Study together with international and German students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1" strike="noStrike" spc="-1">
                <a:solidFill>
                  <a:srgbClr val="002D58"/>
                </a:solidFill>
                <a:latin typeface="Calibri"/>
              </a:rPr>
              <a:t>Semester Dates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0" strike="noStrike" spc="-1">
                <a:solidFill>
                  <a:srgbClr val="002D58"/>
                </a:solidFill>
                <a:latin typeface="Calibri"/>
              </a:rPr>
              <a:t>Autumn Semester: Mid September-Mid February 		</a:t>
            </a:r>
            <a:r>
              <a:rPr sz="1650"/>
              <a:t/>
            </a:r>
            <a:br>
              <a:rPr sz="1650"/>
            </a:br>
            <a:r>
              <a:rPr lang="en-US" sz="1650" b="0" strike="noStrike" spc="-1">
                <a:solidFill>
                  <a:srgbClr val="002D58"/>
                </a:solidFill>
                <a:latin typeface="Calibri"/>
              </a:rPr>
              <a:t>Spring Semester: Beginning March-Mid July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1" strike="noStrike" spc="-1">
                <a:solidFill>
                  <a:srgbClr val="002D58"/>
                </a:solidFill>
                <a:latin typeface="Calibri"/>
              </a:rPr>
              <a:t>Various options available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0" strike="noStrike" spc="-1">
                <a:solidFill>
                  <a:srgbClr val="002D58"/>
                </a:solidFill>
                <a:latin typeface="Calibri"/>
              </a:rPr>
              <a:t>1 semester of studies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0" strike="noStrike" spc="-1">
                <a:solidFill>
                  <a:srgbClr val="002D58"/>
                </a:solidFill>
                <a:latin typeface="Calibri"/>
              </a:rPr>
              <a:t>2 semesters of studies 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0" strike="noStrike" spc="-1">
                <a:solidFill>
                  <a:srgbClr val="002D58"/>
                </a:solidFill>
                <a:latin typeface="Calibri"/>
              </a:rPr>
              <a:t>1 semester of studies + 1 semester internship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1" strike="noStrike" spc="-1">
                <a:solidFill>
                  <a:srgbClr val="002D58"/>
                </a:solidFill>
                <a:latin typeface="Calibri"/>
              </a:rPr>
              <a:t>Language of instruction: </a:t>
            </a:r>
            <a:r>
              <a:rPr lang="en-US" sz="1650" b="0" strike="noStrike" spc="-1">
                <a:solidFill>
                  <a:srgbClr val="002D58"/>
                </a:solidFill>
                <a:latin typeface="Calibri"/>
              </a:rPr>
              <a:t>German or English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pic>
        <p:nvPicPr>
          <p:cNvPr id="581" name="Grafik 4" descr="Kalender Datoer Tidsplan - Gratis vektor grafik på Pixabay"/>
          <p:cNvPicPr/>
          <p:nvPr/>
        </p:nvPicPr>
        <p:blipFill>
          <a:blip r:embed="rId2"/>
          <a:stretch/>
        </p:blipFill>
        <p:spPr>
          <a:xfrm>
            <a:off x="5225400" y="1241640"/>
            <a:ext cx="3363480" cy="3363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5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5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5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5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1000"/>
                                        <p:tgtEl>
                                          <p:spTgt spid="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1000"/>
                                        <p:tgtEl>
                                          <p:spTgt spid="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9" dur="1000"/>
                                        <p:tgtEl>
                                          <p:spTgt spid="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5" dur="1000"/>
                                        <p:tgtEl>
                                          <p:spTgt spid="5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5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1000" fill="hold"/>
                                        <p:tgtEl>
                                          <p:spTgt spid="5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dk2"/>
                </a:solidFill>
                <a:latin typeface="Calibri"/>
              </a:rPr>
              <a:t>Exchange Program ERASMUS/GLOBAL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/>
          </p:nvPr>
        </p:nvSpPr>
        <p:spPr>
          <a:xfrm>
            <a:off x="463680" y="961920"/>
            <a:ext cx="6775200" cy="39139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 fontScale="92500" lnSpcReduction="10000"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Courses taught in English in most </a:t>
            </a:r>
            <a:r>
              <a:rPr sz="2000"/>
              <a:t/>
            </a:r>
            <a:br>
              <a:rPr sz="2000"/>
            </a:b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     of the faculties </a:t>
            </a:r>
            <a:r>
              <a:rPr lang="en-US" sz="2000" b="0" u="sng" strike="noStrike" spc="-1">
                <a:solidFill>
                  <a:srgbClr val="002D58"/>
                </a:solidFill>
                <a:uFillTx/>
                <a:latin typeface="Calibri"/>
                <a:hlinkClick r:id="rId2"/>
              </a:rPr>
              <a:t>www.hs-esslingen.de/etc</a:t>
            </a:r>
            <a:r>
              <a:rPr sz="2000"/>
              <a:t/>
            </a:r>
            <a:br>
              <a:rPr sz="2000"/>
            </a:b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 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Many links to industry and welfare </a:t>
            </a:r>
            <a:r>
              <a:rPr sz="2000"/>
              <a:t/>
            </a:r>
            <a:br>
              <a:rPr sz="2000"/>
            </a:b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     organizations - possibilities for internships 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     in the 2</a:t>
            </a:r>
            <a:r>
              <a:rPr lang="en-US" sz="2000" b="0" strike="noStrike" spc="-1" baseline="30000">
                <a:solidFill>
                  <a:srgbClr val="002D58"/>
                </a:solidFill>
                <a:latin typeface="Calibri"/>
              </a:rPr>
              <a:t>nd</a:t>
            </a: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 semester 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     (DAIMLER, BOSCH, AUDI, PORSCHE)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Excellent facilities (modern workshops 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     and labs, etc.)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 type="dt" idx="106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80BE1B5A-522C-4779-A0D8-31E6358E34F9}" type="datetime1">
              <a:rPr lang="de-DE" sz="750" b="0" strike="noStrike" spc="-1">
                <a:solidFill>
                  <a:srgbClr val="002D58"/>
                </a:solidFill>
                <a:latin typeface="Calibri"/>
              </a:rPr>
              <a:t>18.02.2025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5" name="PlaceHolder 4"/>
          <p:cNvSpPr>
            <a:spLocks noGrp="1"/>
          </p:cNvSpPr>
          <p:nvPr>
            <p:ph type="ftr" idx="107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GB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750" b="0" strike="noStrike" spc="-1">
                <a:solidFill>
                  <a:srgbClr val="002D58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6" name="PlaceHolder 5"/>
          <p:cNvSpPr>
            <a:spLocks noGrp="1"/>
          </p:cNvSpPr>
          <p:nvPr>
            <p:ph type="sldNum" idx="108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18A24DAC-59C9-484C-A002-8D4FB7BD3531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22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7" name="Textfeld 22"/>
          <p:cNvSpPr/>
          <p:nvPr/>
        </p:nvSpPr>
        <p:spPr>
          <a:xfrm>
            <a:off x="7658280" y="195264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  <a:tabLst>
                <a:tab pos="0" algn="l"/>
              </a:tabLst>
            </a:pPr>
            <a:endParaRPr lang="de-DE" sz="1500" b="0" strike="noStrike" spc="-1">
              <a:solidFill>
                <a:srgbClr val="002D58"/>
              </a:solidFill>
              <a:latin typeface="Calibri"/>
            </a:endParaRPr>
          </a:p>
        </p:txBody>
      </p:sp>
      <p:pic>
        <p:nvPicPr>
          <p:cNvPr id="588" name="Grafik 9"/>
          <p:cNvPicPr/>
          <p:nvPr/>
        </p:nvPicPr>
        <p:blipFill>
          <a:blip r:embed="rId3"/>
          <a:stretch/>
        </p:blipFill>
        <p:spPr>
          <a:xfrm>
            <a:off x="5004000" y="744480"/>
            <a:ext cx="3635640" cy="431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title"/>
          </p:nvPr>
        </p:nvSpPr>
        <p:spPr>
          <a:xfrm>
            <a:off x="463680" y="343440"/>
            <a:ext cx="610848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Exchange program ERASMUS/Global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90" name="PlaceHolder 2"/>
          <p:cNvSpPr>
            <a:spLocks noGrp="1"/>
          </p:cNvSpPr>
          <p:nvPr>
            <p:ph/>
          </p:nvPr>
        </p:nvSpPr>
        <p:spPr>
          <a:xfrm>
            <a:off x="463680" y="1273320"/>
            <a:ext cx="67752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 fontScale="77500" lnSpcReduction="20000"/>
          </a:bodyPr>
          <a:lstStyle/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en-US" sz="1800" b="1" strike="noStrike" spc="-1">
                <a:solidFill>
                  <a:srgbClr val="002D58"/>
                </a:solidFill>
                <a:latin typeface="Calibri"/>
              </a:rPr>
              <a:t>Orientation week </a:t>
            </a:r>
            <a:r>
              <a:rPr lang="en-US" sz="1800" b="0" strike="noStrike" spc="-1">
                <a:solidFill>
                  <a:srgbClr val="002D58"/>
                </a:solidFill>
                <a:latin typeface="Calibri"/>
              </a:rPr>
              <a:t>with support in all administrative steps 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</a:pP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en-US" sz="1800" b="1" strike="noStrike" spc="-1">
                <a:solidFill>
                  <a:srgbClr val="002D58"/>
                </a:solidFill>
                <a:latin typeface="Calibri"/>
              </a:rPr>
              <a:t>Academic advisor </a:t>
            </a:r>
            <a:r>
              <a:rPr lang="en-US" sz="1800" b="0" strike="noStrike" spc="-1">
                <a:solidFill>
                  <a:srgbClr val="002D58"/>
                </a:solidFill>
                <a:latin typeface="Calibri"/>
              </a:rPr>
              <a:t>in every faculty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</a:pP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en-US" sz="1800" b="1" strike="noStrike" spc="-1">
                <a:solidFill>
                  <a:srgbClr val="002D58"/>
                </a:solidFill>
                <a:latin typeface="Calibri"/>
              </a:rPr>
              <a:t>German language Class </a:t>
            </a:r>
            <a:r>
              <a:rPr lang="en-US" sz="1800" b="0" strike="noStrike" spc="-1">
                <a:solidFill>
                  <a:srgbClr val="002D58"/>
                </a:solidFill>
                <a:latin typeface="Calibri"/>
              </a:rPr>
              <a:t>at different levels, free of charge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</a:pP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en-US" sz="1800" b="1" strike="noStrike" spc="-1">
                <a:solidFill>
                  <a:srgbClr val="002D58"/>
                </a:solidFill>
                <a:latin typeface="Calibri"/>
              </a:rPr>
              <a:t>German History &amp; Culture class </a:t>
            </a:r>
            <a:r>
              <a:rPr lang="en-US" sz="1800" b="0" strike="noStrike" spc="-1">
                <a:solidFill>
                  <a:srgbClr val="002D58"/>
                </a:solidFill>
                <a:latin typeface="Calibri"/>
              </a:rPr>
              <a:t>to learn more 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2D58"/>
                </a:solidFill>
                <a:latin typeface="Calibri"/>
              </a:rPr>
              <a:t>     about the country and German culture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1800" b="1" strike="noStrike" spc="-1">
                <a:solidFill>
                  <a:srgbClr val="002D58"/>
                </a:solidFill>
                <a:latin typeface="Calibri"/>
              </a:rPr>
              <a:t>Intercultural workshops</a:t>
            </a:r>
            <a:r>
              <a:rPr lang="en-US" sz="1800" b="0" strike="noStrike" spc="-1">
                <a:solidFill>
                  <a:srgbClr val="002D58"/>
                </a:solidFill>
                <a:latin typeface="Calibri"/>
              </a:rPr>
              <a:t>, free of charge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1800" b="1" strike="noStrike" spc="-1">
                <a:solidFill>
                  <a:srgbClr val="002D58"/>
                </a:solidFill>
                <a:latin typeface="Calibri"/>
              </a:rPr>
              <a:t>WhatsApp group </a:t>
            </a:r>
            <a:r>
              <a:rPr lang="en-US" sz="1800" b="0" strike="noStrike" spc="-1">
                <a:solidFill>
                  <a:srgbClr val="002D58"/>
                </a:solidFill>
                <a:latin typeface="Calibri"/>
              </a:rPr>
              <a:t>with our student assistants and German students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</p:txBody>
      </p:sp>
      <p:pic>
        <p:nvPicPr>
          <p:cNvPr id="591" name="Grafik 3"/>
          <p:cNvPicPr/>
          <p:nvPr/>
        </p:nvPicPr>
        <p:blipFill>
          <a:blip r:embed="rId2"/>
          <a:stretch/>
        </p:blipFill>
        <p:spPr>
          <a:xfrm>
            <a:off x="6255360" y="807120"/>
            <a:ext cx="2420640" cy="1815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92" name="Grafik 8"/>
          <p:cNvPicPr/>
          <p:nvPr/>
        </p:nvPicPr>
        <p:blipFill>
          <a:blip r:embed="rId3"/>
          <a:stretch/>
        </p:blipFill>
        <p:spPr>
          <a:xfrm>
            <a:off x="6237360" y="2711520"/>
            <a:ext cx="2438640" cy="16257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1000"/>
                                        <p:tgtEl>
                                          <p:spTgt spid="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6" dur="1000"/>
                                        <p:tgtEl>
                                          <p:spTgt spid="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1000"/>
                                        <p:tgtEl>
                                          <p:spTgt spid="5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5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5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" dur="1000"/>
                                        <p:tgtEl>
                                          <p:spTgt spid="5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5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5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4" dur="1000"/>
                                        <p:tgtEl>
                                          <p:spTgt spid="5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5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59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0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dk2"/>
                </a:solidFill>
                <a:latin typeface="Calibri"/>
              </a:rPr>
              <a:t>OUR CAMPUS Life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/>
          </p:nvPr>
        </p:nvSpPr>
        <p:spPr>
          <a:xfrm>
            <a:off x="463680" y="1186560"/>
            <a:ext cx="6775200" cy="34711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Successful: Rennstall &amp; E-Stall </a:t>
            </a:r>
            <a:r>
              <a:rPr sz="2000"/>
              <a:t/>
            </a:r>
            <a:br>
              <a:rPr sz="2000"/>
            </a:b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     (formula student team) </a:t>
            </a: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Active: university sport</a:t>
            </a:r>
          </a:p>
          <a:p>
            <a:pPr marL="270000"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Musical: Pep-Band, </a:t>
            </a:r>
            <a:r>
              <a:rPr sz="2000"/>
              <a:t/>
            </a:r>
            <a:br>
              <a:rPr sz="2000"/>
            </a:b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University Orchestra and Choir</a:t>
            </a:r>
          </a:p>
          <a:p>
            <a:pPr marL="270000"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Lively: open days, fairs, events</a:t>
            </a: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Special: Kandelmarsch </a:t>
            </a:r>
            <a:r>
              <a:rPr sz="2000"/>
              <a:t/>
            </a:r>
            <a:br>
              <a:rPr sz="2000"/>
            </a:b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     (</a:t>
            </a:r>
            <a:r>
              <a:rPr lang="en-GB" sz="2000" b="0" strike="noStrike" spc="-1">
                <a:solidFill>
                  <a:srgbClr val="002D58"/>
                </a:solidFill>
                <a:latin typeface="Calibri"/>
              </a:rPr>
              <a:t>Graduates’ parade</a:t>
            </a:r>
            <a:r>
              <a:rPr lang="de-DE" sz="2000" b="0" strike="noStrike" spc="-1">
                <a:solidFill>
                  <a:srgbClr val="002D58"/>
                </a:solidFill>
                <a:latin typeface="Calibri"/>
              </a:rPr>
              <a:t>)</a:t>
            </a:r>
          </a:p>
        </p:txBody>
      </p:sp>
      <p:sp>
        <p:nvSpPr>
          <p:cNvPr id="595" name="Rechteck 10"/>
          <p:cNvSpPr/>
          <p:nvPr/>
        </p:nvSpPr>
        <p:spPr>
          <a:xfrm>
            <a:off x="633960" y="3835080"/>
            <a:ext cx="2713680" cy="34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50" b="0" strike="noStrike" spc="-1">
                <a:solidFill>
                  <a:schemeClr val="dk1"/>
                </a:solidFill>
                <a:latin typeface="Calibri"/>
              </a:rPr>
              <a:t>Esslingen University.</a:t>
            </a:r>
            <a:endParaRPr lang="de-DE" sz="16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6" name="Rechteck 12"/>
          <p:cNvSpPr/>
          <p:nvPr/>
        </p:nvSpPr>
        <p:spPr>
          <a:xfrm>
            <a:off x="647280" y="4199040"/>
            <a:ext cx="2032920" cy="34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650" b="0" strike="noStrike" spc="-1">
                <a:solidFill>
                  <a:schemeClr val="dk1"/>
                </a:solidFill>
                <a:latin typeface="Calibri"/>
              </a:rPr>
              <a:t>Multifaceted. Unique.</a:t>
            </a:r>
            <a:endParaRPr lang="de-DE" sz="16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7" name="Textfeld 9"/>
          <p:cNvSpPr/>
          <p:nvPr/>
        </p:nvSpPr>
        <p:spPr>
          <a:xfrm>
            <a:off x="4281480" y="349560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</a:pPr>
            <a:endParaRPr lang="de-DE" sz="15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98" name="Textfeld 21"/>
          <p:cNvSpPr/>
          <p:nvPr/>
        </p:nvSpPr>
        <p:spPr>
          <a:xfrm>
            <a:off x="4043520" y="319572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</a:pPr>
            <a:endParaRPr lang="de-DE" sz="15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99" name="Textfeld 22"/>
          <p:cNvSpPr/>
          <p:nvPr/>
        </p:nvSpPr>
        <p:spPr>
          <a:xfrm>
            <a:off x="7658280" y="195264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</a:pPr>
            <a:endParaRPr lang="de-DE" sz="15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600" name="Grafik 7" descr="Ein Bild, das Person, Gruppe, Blasorchester, mehrere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5155920" y="928080"/>
            <a:ext cx="3543120" cy="38095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463680" y="343440"/>
            <a:ext cx="610848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Exchange program ERASMUS/Global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02" name="PlaceHolder 2"/>
          <p:cNvSpPr>
            <a:spLocks noGrp="1"/>
          </p:cNvSpPr>
          <p:nvPr>
            <p:ph/>
          </p:nvPr>
        </p:nvSpPr>
        <p:spPr>
          <a:xfrm>
            <a:off x="463680" y="1273320"/>
            <a:ext cx="831132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</a:pPr>
            <a:r>
              <a:rPr lang="en-US" sz="1800" b="1" strike="noStrike" spc="-1">
                <a:solidFill>
                  <a:srgbClr val="002D58"/>
                </a:solidFill>
                <a:latin typeface="Calibri"/>
              </a:rPr>
              <a:t>International Friends Program 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1" strike="noStrike" spc="-1">
                <a:solidFill>
                  <a:srgbClr val="002D58"/>
                </a:solidFill>
                <a:latin typeface="Calibri"/>
              </a:rPr>
              <a:t>     </a:t>
            </a:r>
            <a:r>
              <a:rPr lang="en-US" sz="1800" b="0" strike="noStrike" spc="-1">
                <a:solidFill>
                  <a:srgbClr val="002D58"/>
                </a:solidFill>
                <a:latin typeface="Calibri"/>
              </a:rPr>
              <a:t>for German and International students with activities and trips to interesting places: 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2D58"/>
                </a:solidFill>
                <a:latin typeface="Calibri"/>
              </a:rPr>
              <a:t>     Christmas Market in Nürnberg, Heidelberg, Tübingen, Munich, Castles and more…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>
                <a:solidFill>
                  <a:srgbClr val="002D58"/>
                </a:solidFill>
                <a:latin typeface="Calibri"/>
              </a:rPr>
              <a:t>     </a:t>
            </a:r>
            <a:r>
              <a:rPr lang="en-US" sz="1800" b="1" strike="noStrike" spc="-1">
                <a:solidFill>
                  <a:srgbClr val="002D58"/>
                </a:solidFill>
                <a:latin typeface="Calibri"/>
              </a:rPr>
              <a:t>FREE OF CHARGE</a:t>
            </a:r>
            <a:endParaRPr lang="de-DE" sz="1800" b="0" strike="noStrike" spc="-1">
              <a:solidFill>
                <a:srgbClr val="002D58"/>
              </a:solidFill>
              <a:latin typeface="Calibri"/>
            </a:endParaRPr>
          </a:p>
        </p:txBody>
      </p:sp>
      <p:pic>
        <p:nvPicPr>
          <p:cNvPr id="603" name="Grafik 7"/>
          <p:cNvPicPr/>
          <p:nvPr/>
        </p:nvPicPr>
        <p:blipFill>
          <a:blip r:embed="rId2"/>
          <a:stretch/>
        </p:blipFill>
        <p:spPr>
          <a:xfrm>
            <a:off x="6120360" y="2565000"/>
            <a:ext cx="2661480" cy="1775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04" name="Grafik 8"/>
          <p:cNvPicPr/>
          <p:nvPr/>
        </p:nvPicPr>
        <p:blipFill>
          <a:blip r:embed="rId3"/>
          <a:stretch/>
        </p:blipFill>
        <p:spPr>
          <a:xfrm>
            <a:off x="488880" y="2574720"/>
            <a:ext cx="2644560" cy="1762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05" name="Grafik 9"/>
          <p:cNvPicPr/>
          <p:nvPr/>
        </p:nvPicPr>
        <p:blipFill>
          <a:blip r:embed="rId4"/>
          <a:stretch/>
        </p:blipFill>
        <p:spPr>
          <a:xfrm>
            <a:off x="3298320" y="2567880"/>
            <a:ext cx="2655720" cy="1770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455760" y="343440"/>
            <a:ext cx="611640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Accommodation  for incoming students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/>
          </p:nvPr>
        </p:nvSpPr>
        <p:spPr>
          <a:xfrm>
            <a:off x="455760" y="915480"/>
            <a:ext cx="6872400" cy="35557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650" b="1" strike="noStrike" spc="-1">
                <a:solidFill>
                  <a:srgbClr val="002D58"/>
                </a:solidFill>
                <a:latin typeface="Calibri"/>
              </a:rPr>
              <a:t>Halls of residence (Student accommodation is most likely provided)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u="sng" strike="noStrike" spc="-1">
                <a:solidFill>
                  <a:schemeClr val="dk1">
                    <a:lumMod val="50000"/>
                    <a:lumOff val="50000"/>
                  </a:schemeClr>
                </a:solidFill>
                <a:uFillTx/>
                <a:latin typeface="Calibri"/>
                <a:hlinkClick r:id="rId2"/>
              </a:rPr>
              <a:t>www.studierendenwerk-stuttgart.de/wohnen/wohnanlagen/rossneckar-i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1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| Single rooms furnished with desk, chair, shelf, wardrobe, bed</a:t>
            </a: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| Shared kitchen and bathroom</a:t>
            </a: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| ~320 € - 380 €/month</a:t>
            </a: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| Rent for a semester (6 months)</a:t>
            </a: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rgbClr val="002D58"/>
                </a:solidFill>
                <a:latin typeface="Calibri"/>
              </a:rPr>
              <a:t>| Washing machine, dryer, internet access</a:t>
            </a:r>
          </a:p>
        </p:txBody>
      </p:sp>
      <p:pic>
        <p:nvPicPr>
          <p:cNvPr id="608" name="Grafik 7"/>
          <p:cNvPicPr/>
          <p:nvPr/>
        </p:nvPicPr>
        <p:blipFill>
          <a:blip r:embed="rId3"/>
          <a:stretch/>
        </p:blipFill>
        <p:spPr>
          <a:xfrm>
            <a:off x="3204000" y="2849760"/>
            <a:ext cx="2383920" cy="1787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09" name="Grafik 12"/>
          <p:cNvPicPr/>
          <p:nvPr/>
        </p:nvPicPr>
        <p:blipFill>
          <a:blip r:embed="rId4"/>
          <a:stretch/>
        </p:blipFill>
        <p:spPr>
          <a:xfrm>
            <a:off x="6013080" y="2831760"/>
            <a:ext cx="2408040" cy="1805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0" name="Grafik 1"/>
          <p:cNvPicPr/>
          <p:nvPr/>
        </p:nvPicPr>
        <p:blipFill>
          <a:blip r:embed="rId5"/>
          <a:stretch/>
        </p:blipFill>
        <p:spPr>
          <a:xfrm>
            <a:off x="455760" y="2860200"/>
            <a:ext cx="2387880" cy="17676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6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6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6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6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6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8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1650" b="0" strike="noStrike" spc="-1">
              <a:solidFill>
                <a:srgbClr val="D7193C"/>
              </a:solidFill>
              <a:latin typeface="Calibri"/>
            </a:endParaRPr>
          </a:p>
        </p:txBody>
      </p:sp>
      <p:sp>
        <p:nvSpPr>
          <p:cNvPr id="612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Impressions of Excursions and International Friends 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613" name="Inhaltsplatzhalter 7"/>
          <p:cNvPicPr/>
          <p:nvPr/>
        </p:nvPicPr>
        <p:blipFill>
          <a:blip r:embed="rId2"/>
          <a:stretch/>
        </p:blipFill>
        <p:spPr>
          <a:xfrm>
            <a:off x="318240" y="819360"/>
            <a:ext cx="2453040" cy="1839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4" name="Grafik 8"/>
          <p:cNvPicPr/>
          <p:nvPr/>
        </p:nvPicPr>
        <p:blipFill>
          <a:blip r:embed="rId3"/>
          <a:stretch/>
        </p:blipFill>
        <p:spPr>
          <a:xfrm>
            <a:off x="5724720" y="820800"/>
            <a:ext cx="2757600" cy="1838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5" name="Grafik 9"/>
          <p:cNvPicPr/>
          <p:nvPr/>
        </p:nvPicPr>
        <p:blipFill>
          <a:blip r:embed="rId4"/>
          <a:stretch/>
        </p:blipFill>
        <p:spPr>
          <a:xfrm>
            <a:off x="2898720" y="828000"/>
            <a:ext cx="2700000" cy="1830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6" name="Grafik 10"/>
          <p:cNvPicPr/>
          <p:nvPr/>
        </p:nvPicPr>
        <p:blipFill>
          <a:blip r:embed="rId5"/>
          <a:stretch/>
        </p:blipFill>
        <p:spPr>
          <a:xfrm>
            <a:off x="3585960" y="2755080"/>
            <a:ext cx="1558800" cy="2078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7" name="Grafik 11"/>
          <p:cNvPicPr/>
          <p:nvPr/>
        </p:nvPicPr>
        <p:blipFill>
          <a:blip r:embed="rId6"/>
          <a:stretch/>
        </p:blipFill>
        <p:spPr>
          <a:xfrm>
            <a:off x="318240" y="2754000"/>
            <a:ext cx="3045600" cy="2030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8" name="Grafik 12"/>
          <p:cNvPicPr/>
          <p:nvPr/>
        </p:nvPicPr>
        <p:blipFill>
          <a:blip r:embed="rId7"/>
          <a:stretch/>
        </p:blipFill>
        <p:spPr>
          <a:xfrm>
            <a:off x="5610240" y="2755080"/>
            <a:ext cx="2685960" cy="204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9" name="Textfeld 13"/>
          <p:cNvSpPr/>
          <p:nvPr/>
        </p:nvSpPr>
        <p:spPr>
          <a:xfrm>
            <a:off x="2980440" y="751320"/>
            <a:ext cx="1557720" cy="1494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Field trip to Heildelberg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0" name="Textfeld 14"/>
          <p:cNvSpPr/>
          <p:nvPr/>
        </p:nvSpPr>
        <p:spPr>
          <a:xfrm>
            <a:off x="5724720" y="737280"/>
            <a:ext cx="1142640" cy="1771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Farewell event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1" name="Textfeld 16"/>
          <p:cNvSpPr/>
          <p:nvPr/>
        </p:nvSpPr>
        <p:spPr>
          <a:xfrm>
            <a:off x="932040" y="2773440"/>
            <a:ext cx="2322720" cy="2052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Welcome event at Esslingen castle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2" name="Textfeld 17"/>
          <p:cNvSpPr/>
          <p:nvPr/>
        </p:nvSpPr>
        <p:spPr>
          <a:xfrm>
            <a:off x="3938760" y="2788920"/>
            <a:ext cx="1404360" cy="19044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City Rallye Stuttgart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3" name="Textfeld 18"/>
          <p:cNvSpPr/>
          <p:nvPr/>
        </p:nvSpPr>
        <p:spPr>
          <a:xfrm>
            <a:off x="303480" y="740160"/>
            <a:ext cx="1837800" cy="22716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Canoeing on river Neckar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4" name="Textfeld 19"/>
          <p:cNvSpPr/>
          <p:nvPr/>
        </p:nvSpPr>
        <p:spPr>
          <a:xfrm>
            <a:off x="7242480" y="2836080"/>
            <a:ext cx="1239480" cy="17604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City tour Esslingen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Inhaltsplatzhalter 18"/>
          <p:cNvPicPr/>
          <p:nvPr/>
        </p:nvPicPr>
        <p:blipFill>
          <a:blip r:embed="rId2"/>
          <a:stretch/>
        </p:blipFill>
        <p:spPr>
          <a:xfrm>
            <a:off x="5195880" y="2753640"/>
            <a:ext cx="2387880" cy="2124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6" name="PlaceHolder 1"/>
          <p:cNvSpPr>
            <a:spLocks noGrp="1"/>
          </p:cNvSpPr>
          <p:nvPr>
            <p:ph/>
          </p:nvPr>
        </p:nvSpPr>
        <p:spPr>
          <a:xfrm>
            <a:off x="463680" y="881640"/>
            <a:ext cx="677520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1650" b="0" strike="noStrike" spc="-1">
              <a:solidFill>
                <a:srgbClr val="D7193C"/>
              </a:solidFill>
              <a:latin typeface="Calibri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Impressions of Excursions and International Friends 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628" name="Grafik 8"/>
          <p:cNvPicPr/>
          <p:nvPr/>
        </p:nvPicPr>
        <p:blipFill>
          <a:blip r:embed="rId3"/>
          <a:stretch/>
        </p:blipFill>
        <p:spPr>
          <a:xfrm>
            <a:off x="215640" y="1720440"/>
            <a:ext cx="1771920" cy="315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29" name="Grafik 11"/>
          <p:cNvPicPr/>
          <p:nvPr/>
        </p:nvPicPr>
        <p:blipFill>
          <a:blip r:embed="rId4"/>
          <a:stretch/>
        </p:blipFill>
        <p:spPr>
          <a:xfrm>
            <a:off x="4891320" y="835560"/>
            <a:ext cx="2692080" cy="1794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30" name="Grafik 19"/>
          <p:cNvPicPr/>
          <p:nvPr/>
        </p:nvPicPr>
        <p:blipFill>
          <a:blip r:embed="rId5"/>
          <a:stretch/>
        </p:blipFill>
        <p:spPr>
          <a:xfrm>
            <a:off x="2054160" y="2933280"/>
            <a:ext cx="3066840" cy="1947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31" name="Grafik 21"/>
          <p:cNvPicPr/>
          <p:nvPr/>
        </p:nvPicPr>
        <p:blipFill>
          <a:blip r:embed="rId6"/>
          <a:stretch/>
        </p:blipFill>
        <p:spPr>
          <a:xfrm>
            <a:off x="2339640" y="836640"/>
            <a:ext cx="2080440" cy="1916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2" name="Textfeld 22"/>
          <p:cNvSpPr/>
          <p:nvPr/>
        </p:nvSpPr>
        <p:spPr>
          <a:xfrm>
            <a:off x="164880" y="1528920"/>
            <a:ext cx="2131920" cy="18288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Pumpkin Festival Ludwigsbug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3" name="Textfeld 23"/>
          <p:cNvSpPr/>
          <p:nvPr/>
        </p:nvSpPr>
        <p:spPr>
          <a:xfrm>
            <a:off x="2453760" y="750240"/>
            <a:ext cx="2066400" cy="18288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Christmas market Nürnberg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4" name="Textfeld 24"/>
          <p:cNvSpPr/>
          <p:nvPr/>
        </p:nvSpPr>
        <p:spPr>
          <a:xfrm>
            <a:off x="5214960" y="754560"/>
            <a:ext cx="2411280" cy="18288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Themepark Tripsdrill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5" name="Textfeld 25"/>
          <p:cNvSpPr/>
          <p:nvPr/>
        </p:nvSpPr>
        <p:spPr>
          <a:xfrm>
            <a:off x="2700000" y="2845080"/>
            <a:ext cx="2411280" cy="18288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Poke Canoeing Tübing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6" name="Textfeld 26"/>
          <p:cNvSpPr/>
          <p:nvPr/>
        </p:nvSpPr>
        <p:spPr>
          <a:xfrm>
            <a:off x="5256360" y="2747160"/>
            <a:ext cx="2411280" cy="18288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6800" anchor="t">
            <a:noAutofit/>
          </a:bodyPr>
          <a:lstStyle/>
          <a:p>
            <a:pPr defTabSz="457200">
              <a:lnSpc>
                <a:spcPts val="1001"/>
              </a:lnSpc>
            </a:pPr>
            <a:r>
              <a:rPr lang="de-DE" sz="1200" b="0" strike="noStrike" spc="-1">
                <a:solidFill>
                  <a:schemeClr val="dk1"/>
                </a:solidFill>
                <a:latin typeface="Calibri"/>
              </a:rPr>
              <a:t>Castle Lichtenstein, Schwäbische Alb</a:t>
            </a:r>
            <a:endParaRPr lang="de-DE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dk2"/>
                </a:solidFill>
                <a:latin typeface="Calibri"/>
              </a:rPr>
              <a:t>Contact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/>
          </p:nvPr>
        </p:nvSpPr>
        <p:spPr>
          <a:xfrm>
            <a:off x="463680" y="961920"/>
            <a:ext cx="6775200" cy="391392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rmAutofit fontScale="85000" lnSpcReduction="20000"/>
          </a:bodyPr>
          <a:lstStyle/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        www.hs-esslingen.de/international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1" strike="noStrike" spc="-1">
                <a:solidFill>
                  <a:srgbClr val="002D58"/>
                </a:solidFill>
                <a:latin typeface="Calibri"/>
              </a:rPr>
              <a:t>Incoming Students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     incoming@hs-esslingen.de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1" strike="noStrike" spc="-1">
                <a:solidFill>
                  <a:srgbClr val="002D58"/>
                </a:solidFill>
                <a:latin typeface="Calibri"/>
              </a:rPr>
              <a:t>Incoming Staff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     io-staffprograms@hs-esslingen.de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-267480" defTabSz="343080">
              <a:lnSpc>
                <a:spcPct val="100000"/>
              </a:lnSpc>
              <a:buClr>
                <a:srgbClr val="002D58"/>
              </a:buClr>
              <a:buFont typeface="Lucida Grande"/>
              <a:buChar char="I"/>
              <a:tabLst>
                <a:tab pos="0" algn="l"/>
              </a:tabLst>
            </a:pPr>
            <a:r>
              <a:rPr lang="en-US" sz="2000" b="1" strike="noStrike" spc="-1">
                <a:solidFill>
                  <a:srgbClr val="002D58"/>
                </a:solidFill>
                <a:latin typeface="Calibri"/>
              </a:rPr>
              <a:t>Blended Intensive Programs (BIP)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1" strike="noStrike" spc="-1">
                <a:solidFill>
                  <a:srgbClr val="002D58"/>
                </a:solidFill>
                <a:latin typeface="Calibri"/>
              </a:rPr>
              <a:t>     </a:t>
            </a:r>
            <a:r>
              <a:rPr lang="en-US" sz="2000" b="0" strike="noStrike" spc="-1">
                <a:solidFill>
                  <a:srgbClr val="002D58"/>
                </a:solidFill>
                <a:latin typeface="Calibri"/>
              </a:rPr>
              <a:t>io-shortprograms@hs-esslingen.de</a:t>
            </a:r>
            <a:r>
              <a:rPr sz="2000"/>
              <a:t/>
            </a:r>
            <a:br>
              <a:rPr sz="2000"/>
            </a:b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639" name="PlaceHolder 3"/>
          <p:cNvSpPr>
            <a:spLocks noGrp="1"/>
          </p:cNvSpPr>
          <p:nvPr>
            <p:ph type="dt" idx="109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B1995FDA-04F2-4DD1-A4E3-5EC5AE770465}" type="datetime1">
              <a:rPr lang="de-DE" sz="750" b="0" strike="noStrike" spc="-1">
                <a:solidFill>
                  <a:srgbClr val="002D58"/>
                </a:solidFill>
                <a:latin typeface="Calibri"/>
              </a:rPr>
              <a:t>18.02.2025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0" name="PlaceHolder 4"/>
          <p:cNvSpPr>
            <a:spLocks noGrp="1"/>
          </p:cNvSpPr>
          <p:nvPr>
            <p:ph type="ftr" idx="110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en-GB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750" b="0" strike="noStrike" spc="-1">
                <a:solidFill>
                  <a:srgbClr val="002D58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1" name="PlaceHolder 5"/>
          <p:cNvSpPr>
            <a:spLocks noGrp="1"/>
          </p:cNvSpPr>
          <p:nvPr>
            <p:ph type="sldNum" idx="111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71820E0C-3A09-4AAE-BD8D-96B43921C287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29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2" name="Textfeld 22"/>
          <p:cNvSpPr/>
          <p:nvPr/>
        </p:nvSpPr>
        <p:spPr>
          <a:xfrm>
            <a:off x="7658280" y="195264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  <a:tabLst>
                <a:tab pos="0" algn="l"/>
              </a:tabLst>
            </a:pPr>
            <a:endParaRPr lang="de-DE" sz="1500" b="0" strike="noStrike" spc="-1">
              <a:solidFill>
                <a:srgbClr val="002D58"/>
              </a:solidFill>
              <a:latin typeface="Calibri"/>
            </a:endParaRPr>
          </a:p>
        </p:txBody>
      </p:sp>
      <p:pic>
        <p:nvPicPr>
          <p:cNvPr id="643" name="Grafik 5"/>
          <p:cNvPicPr/>
          <p:nvPr/>
        </p:nvPicPr>
        <p:blipFill>
          <a:blip r:embed="rId2"/>
          <a:stretch/>
        </p:blipFill>
        <p:spPr>
          <a:xfrm>
            <a:off x="455760" y="961920"/>
            <a:ext cx="373680" cy="385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44" name="Grafik 8" descr="With Zimbra Email Hosting US Companies Experience ..."/>
          <p:cNvPicPr/>
          <p:nvPr/>
        </p:nvPicPr>
        <p:blipFill>
          <a:blip r:embed="rId3"/>
          <a:stretch/>
        </p:blipFill>
        <p:spPr>
          <a:xfrm>
            <a:off x="4428000" y="1566720"/>
            <a:ext cx="4408920" cy="27039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6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1000"/>
                                        <p:tgtEl>
                                          <p:spTgt spid="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6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6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1000"/>
                                        <p:tgtEl>
                                          <p:spTgt spid="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" dur="1000" fill="hold"/>
                                        <p:tgtEl>
                                          <p:spTgt spid="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6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1000"/>
                                        <p:tgtEl>
                                          <p:spTgt spid="6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6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6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9" dur="1000"/>
                                        <p:tgtEl>
                                          <p:spTgt spid="6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6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6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rafik 7"/>
          <p:cNvPicPr/>
          <p:nvPr/>
        </p:nvPicPr>
        <p:blipFill>
          <a:blip r:embed="rId3"/>
          <a:srcRect l="-83"/>
          <a:stretch/>
        </p:blipFill>
        <p:spPr>
          <a:xfrm>
            <a:off x="-7560" y="0"/>
            <a:ext cx="91472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4" name="PlaceHolder 1"/>
          <p:cNvSpPr>
            <a:spLocks noGrp="1"/>
          </p:cNvSpPr>
          <p:nvPr>
            <p:ph/>
          </p:nvPr>
        </p:nvSpPr>
        <p:spPr>
          <a:xfrm>
            <a:off x="468360" y="2318760"/>
            <a:ext cx="4908240" cy="2395800"/>
          </a:xfrm>
          <a:prstGeom prst="rect">
            <a:avLst/>
          </a:prstGeom>
          <a:solidFill>
            <a:schemeClr val="dk2">
              <a:alpha val="85000"/>
            </a:schemeClr>
          </a:solidFill>
          <a:ln w="0">
            <a:noFill/>
          </a:ln>
        </p:spPr>
        <p:txBody>
          <a:bodyPr lIns="0" tIns="45720" rIns="91440" bIns="45720" anchor="ctr">
            <a:noAutofit/>
          </a:bodyPr>
          <a:lstStyle/>
          <a:p>
            <a:pPr marL="135000"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Esslingen University – 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marL="135000"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For people and technology!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marL="135000" indent="0" defTabSz="34308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marL="135000" indent="0" defTabSz="3430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An </a:t>
            </a:r>
            <a:r>
              <a:rPr lang="de-DE" sz="2000" b="1" strike="noStrike" spc="-1">
                <a:solidFill>
                  <a:schemeClr val="lt1"/>
                </a:solidFill>
                <a:latin typeface="Calibri"/>
              </a:rPr>
              <a:t>outstanding educational environment</a:t>
            </a:r>
            <a:r>
              <a:rPr sz="2000"/>
              <a:t/>
            </a:r>
            <a:br>
              <a:rPr sz="2000"/>
            </a:b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and a </a:t>
            </a:r>
            <a:r>
              <a:rPr lang="de-DE" sz="2000" b="1" strike="noStrike" spc="-1">
                <a:solidFill>
                  <a:schemeClr val="lt1"/>
                </a:solidFill>
                <a:latin typeface="Calibri"/>
              </a:rPr>
              <a:t>driving force for innovation </a:t>
            </a:r>
            <a:r>
              <a:rPr sz="2000"/>
              <a:t/>
            </a:r>
            <a:br>
              <a:rPr sz="2000"/>
            </a:b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in </a:t>
            </a:r>
            <a:r>
              <a:rPr lang="de-DE" sz="2000" b="1" strike="noStrike" spc="-1">
                <a:solidFill>
                  <a:schemeClr val="lt1"/>
                </a:solidFill>
                <a:latin typeface="Calibri"/>
              </a:rPr>
              <a:t>technology, management, the social sciences</a:t>
            </a: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 and </a:t>
            </a:r>
            <a:r>
              <a:rPr lang="de-DE" sz="2000" b="1" strike="noStrike" spc="-1">
                <a:solidFill>
                  <a:schemeClr val="lt1"/>
                </a:solidFill>
                <a:latin typeface="Calibri"/>
              </a:rPr>
              <a:t>their interaction</a:t>
            </a: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.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dk2"/>
                </a:solidFill>
                <a:latin typeface="Calibri"/>
              </a:rPr>
              <a:t>our Vision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dt" idx="82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fld id="{EC9B836F-8C5E-48ED-8E66-CCFC6A3BAEF9}" type="datetime1">
              <a:rPr lang="de-DE" sz="750" b="0" strike="noStrike" spc="-1">
                <a:solidFill>
                  <a:schemeClr val="lt1"/>
                </a:solidFill>
                <a:latin typeface="Calibri"/>
              </a:rPr>
              <a:t>18.02.2025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 type="ftr" idx="83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chemeClr val="lt1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Freihandform 9"/>
          <p:cNvSpPr/>
          <p:nvPr/>
        </p:nvSpPr>
        <p:spPr>
          <a:xfrm>
            <a:off x="752040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99" name="Textfeld 6"/>
          <p:cNvSpPr/>
          <p:nvPr/>
        </p:nvSpPr>
        <p:spPr>
          <a:xfrm>
            <a:off x="-186120" y="154080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00" name="Bild 25"/>
          <p:cNvPicPr/>
          <p:nvPr/>
        </p:nvPicPr>
        <p:blipFill>
          <a:blip r:embed="rId4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Freihandform 13"/>
          <p:cNvSpPr/>
          <p:nvPr/>
        </p:nvSpPr>
        <p:spPr>
          <a:xfrm>
            <a:off x="752040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46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5900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lt1"/>
                </a:solidFill>
                <a:latin typeface="Calibri"/>
              </a:rPr>
              <a:t>THANK YOU VERY MUCH FOR  </a:t>
            </a:r>
            <a:r>
              <a:rPr sz="2000"/>
              <a:t/>
            </a:r>
            <a:br>
              <a:rPr sz="2000"/>
            </a:br>
            <a:r>
              <a:rPr lang="de-DE" sz="2000" b="0" strike="noStrike" cap="all" spc="-1">
                <a:solidFill>
                  <a:schemeClr val="lt1"/>
                </a:solidFill>
                <a:latin typeface="Calibri"/>
              </a:rPr>
              <a:t>YOUR ATTENTION!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47" name="PlaceHolder 2"/>
          <p:cNvSpPr>
            <a:spLocks noGrp="1"/>
          </p:cNvSpPr>
          <p:nvPr>
            <p:ph/>
          </p:nvPr>
        </p:nvSpPr>
        <p:spPr>
          <a:xfrm>
            <a:off x="463680" y="1592280"/>
            <a:ext cx="2307960" cy="2966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t">
            <a:noAutofit/>
          </a:bodyPr>
          <a:lstStyle/>
          <a:p>
            <a:pPr indent="0" defTabSz="343080">
              <a:lnSpc>
                <a:spcPct val="100000"/>
              </a:lnSpc>
              <a:spcBef>
                <a:spcPts val="150"/>
              </a:spcBef>
              <a:buNone/>
              <a:tabLst>
                <a:tab pos="0" algn="l"/>
              </a:tabLst>
            </a:pPr>
            <a:r>
              <a:rPr lang="de-DE" sz="1650" b="0" strike="noStrike" spc="-1">
                <a:solidFill>
                  <a:schemeClr val="lt1"/>
                </a:solidFill>
                <a:latin typeface="Calibri"/>
              </a:rPr>
              <a:t>Visit us at:</a:t>
            </a:r>
            <a:endParaRPr lang="de-DE" sz="165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648" name="PlaceHolder 3"/>
          <p:cNvSpPr>
            <a:spLocks noGrp="1"/>
          </p:cNvSpPr>
          <p:nvPr>
            <p:ph type="dt" idx="112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fld id="{25F1AF09-D1EB-4682-9E10-C74561B9E8D4}" type="datetime1">
              <a:rPr lang="de-DE" sz="750" b="0" strike="noStrike" spc="-1">
                <a:solidFill>
                  <a:schemeClr val="lt1"/>
                </a:solidFill>
                <a:latin typeface="Calibri"/>
              </a:rPr>
              <a:t>18.02.2025</a:t>
            </a:fld>
            <a:endParaRPr lang="de-DE" sz="75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9" name="PlaceHolder 4"/>
          <p:cNvSpPr>
            <a:spLocks noGrp="1"/>
          </p:cNvSpPr>
          <p:nvPr>
            <p:ph type="ftr" idx="113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750" b="0" strike="noStrike" spc="-1">
                <a:solidFill>
                  <a:schemeClr val="lt1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50" name="Textfeld 11"/>
          <p:cNvSpPr/>
          <p:nvPr/>
        </p:nvSpPr>
        <p:spPr>
          <a:xfrm>
            <a:off x="854280" y="246492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</a:pPr>
            <a:endParaRPr lang="de-DE" sz="15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51" name="Rechteck 8"/>
          <p:cNvSpPr/>
          <p:nvPr/>
        </p:nvSpPr>
        <p:spPr>
          <a:xfrm>
            <a:off x="2988000" y="1592280"/>
            <a:ext cx="3428640" cy="29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spcBef>
                <a:spcPts val="300"/>
              </a:spcBef>
            </a:pPr>
            <a:r>
              <a:rPr lang="de-DE" sz="1350" b="1" strike="noStrike" spc="-1">
                <a:solidFill>
                  <a:schemeClr val="lt1"/>
                </a:solidFill>
                <a:latin typeface="Calibri"/>
              </a:rPr>
              <a:t>WWW.HS-ESSLINGEN.DE/EN</a:t>
            </a:r>
            <a:endParaRPr lang="de-DE" sz="135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52" name="Textfeld 14"/>
          <p:cNvSpPr/>
          <p:nvPr/>
        </p:nvSpPr>
        <p:spPr>
          <a:xfrm>
            <a:off x="7791480" y="412920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</a:pPr>
            <a:endParaRPr lang="de-DE" sz="15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653" name="Grafik 7"/>
          <p:cNvPicPr/>
          <p:nvPr/>
        </p:nvPicPr>
        <p:blipFill>
          <a:blip r:embed="rId2"/>
          <a:stretch/>
        </p:blipFill>
        <p:spPr>
          <a:xfrm>
            <a:off x="3075480" y="2414160"/>
            <a:ext cx="2144520" cy="401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54" name="Bild 25"/>
          <p:cNvPicPr/>
          <p:nvPr/>
        </p:nvPicPr>
        <p:blipFill>
          <a:blip r:embed="rId3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5" dur="25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rafik 14"/>
          <p:cNvPicPr/>
          <p:nvPr/>
        </p:nvPicPr>
        <p:blipFill>
          <a:blip r:embed="rId3"/>
          <a:srcRect r="-10412"/>
          <a:stretch/>
        </p:blipFill>
        <p:spPr>
          <a:xfrm flipH="1">
            <a:off x="-871200" y="0"/>
            <a:ext cx="9147240" cy="514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2" name="Grafik 7"/>
          <p:cNvPicPr/>
          <p:nvPr/>
        </p:nvPicPr>
        <p:blipFill>
          <a:blip r:embed="rId4"/>
          <a:stretch/>
        </p:blipFill>
        <p:spPr>
          <a:xfrm>
            <a:off x="-7560" y="0"/>
            <a:ext cx="91472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dk2"/>
                </a:solidFill>
                <a:latin typeface="Calibri"/>
              </a:rPr>
              <a:t>OUR TEACHING - exCellent!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dt" idx="84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fld id="{54B90E49-8526-4D24-8796-8D973688FA47}" type="datetime1">
              <a:rPr lang="de-DE" sz="750" b="0" strike="noStrike" spc="-1">
                <a:solidFill>
                  <a:schemeClr val="lt1"/>
                </a:solidFill>
                <a:latin typeface="Calibri"/>
              </a:rPr>
              <a:t>18.02.2025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ftr" idx="85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lang="de-DE" sz="750" b="0" strike="noStrike" spc="-1">
                <a:solidFill>
                  <a:schemeClr val="lt1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de-DE" sz="750" b="0" strike="noStrike" spc="-1">
                <a:solidFill>
                  <a:schemeClr val="lt1"/>
                </a:solidFill>
                <a:latin typeface="Calibri"/>
              </a:rPr>
              <a:t>Presentation Exchange Programs Esslingen University, International Office</a:t>
            </a:r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Freihandform 9"/>
          <p:cNvSpPr/>
          <p:nvPr/>
        </p:nvSpPr>
        <p:spPr>
          <a:xfrm>
            <a:off x="752040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/>
          </p:nvPr>
        </p:nvSpPr>
        <p:spPr>
          <a:xfrm>
            <a:off x="468360" y="2211840"/>
            <a:ext cx="6462000" cy="2511000"/>
          </a:xfrm>
          <a:prstGeom prst="rect">
            <a:avLst/>
          </a:prstGeom>
          <a:solidFill>
            <a:schemeClr val="dk2">
              <a:alpha val="85000"/>
            </a:schemeClr>
          </a:solidFill>
          <a:ln w="0">
            <a:noFill/>
          </a:ln>
        </p:spPr>
        <p:txBody>
          <a:bodyPr lIns="0" tIns="45720" rIns="91440" bIns="45720" anchor="ctr">
            <a:noAutofit/>
          </a:bodyPr>
          <a:lstStyle/>
          <a:p>
            <a:pPr marL="545760" lvl="2" indent="-267480" defTabSz="343080">
              <a:lnSpc>
                <a:spcPct val="100000"/>
              </a:lnSpc>
              <a:buClr>
                <a:srgbClr val="FFFFFF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Clearly structured and accredited degree programmes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marL="545760" lvl="2" indent="-267480" defTabSz="343080">
              <a:lnSpc>
                <a:spcPct val="100000"/>
              </a:lnSpc>
              <a:buClr>
                <a:srgbClr val="FFFFFF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Breadth and specialisation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marL="545760" lvl="2" indent="-267480" defTabSz="343080">
              <a:lnSpc>
                <a:spcPct val="100000"/>
              </a:lnSpc>
              <a:buClr>
                <a:srgbClr val="FFFFFF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Educationally varied and modern teaching methods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marL="545760" lvl="2" indent="-267480" defTabSz="343080">
              <a:lnSpc>
                <a:spcPct val="100000"/>
              </a:lnSpc>
              <a:buClr>
                <a:srgbClr val="FFFFFF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Great practical relevance through collaboration with renowned companies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marL="545760" lvl="2" indent="-267480" defTabSz="343080">
              <a:lnSpc>
                <a:spcPct val="100000"/>
              </a:lnSpc>
              <a:buClr>
                <a:srgbClr val="FFFFFF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Full-time and part-time academic staff from business, industry and the social sector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  <a:p>
            <a:pPr marL="545760" lvl="2" indent="-267480" defTabSz="343080">
              <a:lnSpc>
                <a:spcPct val="100000"/>
              </a:lnSpc>
              <a:buClr>
                <a:srgbClr val="FFFFFF"/>
              </a:buClr>
              <a:buFont typeface="Lucida Grande"/>
              <a:buChar char="I"/>
            </a:pPr>
            <a:r>
              <a:rPr lang="de-DE" sz="2000" b="0" strike="noStrike" spc="-1">
                <a:solidFill>
                  <a:schemeClr val="lt1"/>
                </a:solidFill>
                <a:latin typeface="Calibri"/>
              </a:rPr>
              <a:t>Consistently positive evaluations for our classes</a:t>
            </a: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</p:txBody>
      </p:sp>
      <p:sp>
        <p:nvSpPr>
          <p:cNvPr id="308" name="Textfeld 12"/>
          <p:cNvSpPr/>
          <p:nvPr/>
        </p:nvSpPr>
        <p:spPr>
          <a:xfrm>
            <a:off x="201240" y="-17604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09" name="Bild 25"/>
          <p:cNvPicPr/>
          <p:nvPr/>
        </p:nvPicPr>
        <p:blipFill>
          <a:blip r:embed="rId5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500"/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500" fill="hold"/>
                                        <p:tgtEl>
                                          <p:spTgt spid="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500"/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Freihandform 14"/>
          <p:cNvSpPr/>
          <p:nvPr/>
        </p:nvSpPr>
        <p:spPr>
          <a:xfrm>
            <a:off x="752040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lt1"/>
                </a:solidFill>
                <a:latin typeface="Calibri"/>
              </a:rPr>
              <a:t>Our research – future oriented!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dt" idx="86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D7D43892-7BC8-4820-AA84-7B860C556D7A}" type="datetime1">
              <a:rPr lang="de-DE" sz="750" b="0" strike="noStrike" spc="-1">
                <a:solidFill>
                  <a:srgbClr val="FFFFFF"/>
                </a:solidFill>
                <a:latin typeface="Calibri"/>
              </a:rPr>
              <a:t>18.02.2025</a:t>
            </a:fld>
            <a:endParaRPr lang="de-DE" sz="75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ftr" idx="87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0">
            <a:noFill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750" b="0" strike="noStrike" spc="-1">
                <a:solidFill>
                  <a:srgbClr val="FFFFFF"/>
                </a:solidFill>
                <a:latin typeface="Calibri"/>
              </a:rPr>
              <a:t>Presentation Exchange Programs Esslingen University, International Office</a:t>
            </a:r>
          </a:p>
        </p:txBody>
      </p:sp>
      <p:sp>
        <p:nvSpPr>
          <p:cNvPr id="314" name="PlaceHolder 4"/>
          <p:cNvSpPr>
            <a:spLocks noGrp="1"/>
          </p:cNvSpPr>
          <p:nvPr>
            <p:ph type="sldNum" idx="88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78E48D5C-A769-4529-B71C-9BB26B81DC09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5</a:t>
            </a:fld>
            <a:endParaRPr lang="de-DE" sz="750" b="0" strike="noStrike" spc="-1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315" name="Gruppieren 57"/>
          <p:cNvGrpSpPr/>
          <p:nvPr/>
        </p:nvGrpSpPr>
        <p:grpSpPr>
          <a:xfrm>
            <a:off x="1833840" y="1990440"/>
            <a:ext cx="1485360" cy="1722600"/>
            <a:chOff x="1833840" y="1990440"/>
            <a:chExt cx="1485360" cy="1722600"/>
          </a:xfrm>
        </p:grpSpPr>
        <p:sp>
          <p:nvSpPr>
            <p:cNvPr id="316" name="Sechseck 58"/>
            <p:cNvSpPr/>
            <p:nvPr/>
          </p:nvSpPr>
          <p:spPr>
            <a:xfrm rot="5400000">
              <a:off x="1715400" y="2109240"/>
              <a:ext cx="1722600" cy="14850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>
              <a:noFill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17" name="Rechteck 59"/>
            <p:cNvSpPr/>
            <p:nvPr/>
          </p:nvSpPr>
          <p:spPr>
            <a:xfrm>
              <a:off x="1833840" y="2355480"/>
              <a:ext cx="1485000" cy="1004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150"/>
                </a:spcBef>
                <a:tabLst>
                  <a:tab pos="0" algn="l"/>
                </a:tabLst>
              </a:pPr>
              <a:r>
                <a:rPr lang="de-DE" sz="1200" b="0" strike="noStrike" spc="-1">
                  <a:solidFill>
                    <a:srgbClr val="002D58"/>
                  </a:solidFill>
                  <a:latin typeface="Calibri"/>
                </a:rPr>
                <a:t>Sustainable Energy Management, Intelligent Mobility and Production Systems</a:t>
              </a:r>
              <a:endParaRPr lang="de-DE" sz="12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18" name="Gruppieren 60"/>
          <p:cNvGrpSpPr/>
          <p:nvPr/>
        </p:nvGrpSpPr>
        <p:grpSpPr>
          <a:xfrm>
            <a:off x="6728400" y="2131560"/>
            <a:ext cx="1491480" cy="1722600"/>
            <a:chOff x="6728400" y="2131560"/>
            <a:chExt cx="1491480" cy="1722600"/>
          </a:xfrm>
        </p:grpSpPr>
        <p:sp>
          <p:nvSpPr>
            <p:cNvPr id="319" name="Sechseck 61"/>
            <p:cNvSpPr/>
            <p:nvPr/>
          </p:nvSpPr>
          <p:spPr>
            <a:xfrm rot="5400000">
              <a:off x="6609600" y="2250360"/>
              <a:ext cx="1722600" cy="14850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2"/>
            </a:solidFill>
            <a:ln>
              <a:noFill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20" name="Rechteck 62"/>
            <p:cNvSpPr/>
            <p:nvPr/>
          </p:nvSpPr>
          <p:spPr>
            <a:xfrm>
              <a:off x="6734880" y="2396160"/>
              <a:ext cx="1485000" cy="118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spcBef>
                  <a:spcPts val="150"/>
                </a:spcBef>
                <a:tabLst>
                  <a:tab pos="0" algn="l"/>
                </a:tabLst>
              </a:pPr>
              <a:r>
                <a:rPr lang="de-DE" sz="1200" b="0" strike="noStrike" spc="-1">
                  <a:solidFill>
                    <a:srgbClr val="FFFFFF"/>
                  </a:solidFill>
                  <a:latin typeface="Calibri"/>
                </a:rPr>
                <a:t>Social, Nursing, Health and Educational Research in the Context of Social Change</a:t>
              </a:r>
            </a:p>
          </p:txBody>
        </p:sp>
      </p:grpSp>
      <p:grpSp>
        <p:nvGrpSpPr>
          <p:cNvPr id="321" name="Gruppieren 63"/>
          <p:cNvGrpSpPr/>
          <p:nvPr/>
        </p:nvGrpSpPr>
        <p:grpSpPr>
          <a:xfrm>
            <a:off x="2920680" y="1238040"/>
            <a:ext cx="895680" cy="1038240"/>
            <a:chOff x="2920680" y="1238040"/>
            <a:chExt cx="895680" cy="1038240"/>
          </a:xfrm>
        </p:grpSpPr>
        <p:sp>
          <p:nvSpPr>
            <p:cNvPr id="322" name="Rechteck 64"/>
            <p:cNvSpPr/>
            <p:nvPr/>
          </p:nvSpPr>
          <p:spPr>
            <a:xfrm>
              <a:off x="2920680" y="1557000"/>
              <a:ext cx="894960" cy="409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Smart Factory</a:t>
              </a:r>
            </a:p>
          </p:txBody>
        </p:sp>
        <p:sp>
          <p:nvSpPr>
            <p:cNvPr id="323" name="Sechseck 65"/>
            <p:cNvSpPr/>
            <p:nvPr/>
          </p:nvSpPr>
          <p:spPr>
            <a:xfrm rot="5400000">
              <a:off x="2849760" y="130968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00AAD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24" name="Gruppieren 66"/>
          <p:cNvGrpSpPr/>
          <p:nvPr/>
        </p:nvGrpSpPr>
        <p:grpSpPr>
          <a:xfrm>
            <a:off x="3420360" y="2139840"/>
            <a:ext cx="894960" cy="1038240"/>
            <a:chOff x="3420360" y="2139840"/>
            <a:chExt cx="894960" cy="1038240"/>
          </a:xfrm>
        </p:grpSpPr>
        <p:sp>
          <p:nvSpPr>
            <p:cNvPr id="325" name="Rechteck 67"/>
            <p:cNvSpPr/>
            <p:nvPr/>
          </p:nvSpPr>
          <p:spPr>
            <a:xfrm>
              <a:off x="3429360" y="2458080"/>
              <a:ext cx="878760" cy="409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Internet of Things (IoT)</a:t>
              </a:r>
            </a:p>
          </p:txBody>
        </p:sp>
        <p:sp>
          <p:nvSpPr>
            <p:cNvPr id="326" name="Sechseck 68"/>
            <p:cNvSpPr/>
            <p:nvPr/>
          </p:nvSpPr>
          <p:spPr>
            <a:xfrm rot="5400000">
              <a:off x="3348720" y="221148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00AAD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27" name="Gruppieren 69"/>
          <p:cNvGrpSpPr/>
          <p:nvPr/>
        </p:nvGrpSpPr>
        <p:grpSpPr>
          <a:xfrm>
            <a:off x="3932640" y="1237680"/>
            <a:ext cx="895320" cy="1038240"/>
            <a:chOff x="3932640" y="1237680"/>
            <a:chExt cx="895320" cy="1038240"/>
          </a:xfrm>
        </p:grpSpPr>
        <p:sp>
          <p:nvSpPr>
            <p:cNvPr id="328" name="Rechteck 70"/>
            <p:cNvSpPr/>
            <p:nvPr/>
          </p:nvSpPr>
          <p:spPr>
            <a:xfrm>
              <a:off x="3932640" y="1548720"/>
              <a:ext cx="894960" cy="409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Artificial Intelligence</a:t>
              </a:r>
            </a:p>
          </p:txBody>
        </p:sp>
        <p:sp>
          <p:nvSpPr>
            <p:cNvPr id="329" name="Sechseck 71"/>
            <p:cNvSpPr/>
            <p:nvPr/>
          </p:nvSpPr>
          <p:spPr>
            <a:xfrm rot="5400000">
              <a:off x="3861360" y="130932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00AAD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30" name="Gruppieren 72"/>
          <p:cNvGrpSpPr/>
          <p:nvPr/>
        </p:nvGrpSpPr>
        <p:grpSpPr>
          <a:xfrm>
            <a:off x="826200" y="2131560"/>
            <a:ext cx="907200" cy="1038240"/>
            <a:chOff x="826200" y="2131560"/>
            <a:chExt cx="907200" cy="1038240"/>
          </a:xfrm>
        </p:grpSpPr>
        <p:sp>
          <p:nvSpPr>
            <p:cNvPr id="331" name="Rechteck 73"/>
            <p:cNvSpPr/>
            <p:nvPr/>
          </p:nvSpPr>
          <p:spPr>
            <a:xfrm>
              <a:off x="826200" y="2524680"/>
              <a:ext cx="89496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Fuel Cell </a:t>
              </a:r>
            </a:p>
          </p:txBody>
        </p:sp>
        <p:sp>
          <p:nvSpPr>
            <p:cNvPr id="332" name="Sechseck 74"/>
            <p:cNvSpPr/>
            <p:nvPr/>
          </p:nvSpPr>
          <p:spPr>
            <a:xfrm rot="5400000">
              <a:off x="766800" y="220320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00AAD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33" name="Gruppieren 75"/>
          <p:cNvGrpSpPr/>
          <p:nvPr/>
        </p:nvGrpSpPr>
        <p:grpSpPr>
          <a:xfrm>
            <a:off x="1343880" y="1229760"/>
            <a:ext cx="895320" cy="1038240"/>
            <a:chOff x="1343880" y="1229760"/>
            <a:chExt cx="895320" cy="1038240"/>
          </a:xfrm>
        </p:grpSpPr>
        <p:sp>
          <p:nvSpPr>
            <p:cNvPr id="334" name="Rechteck 76"/>
            <p:cNvSpPr/>
            <p:nvPr/>
          </p:nvSpPr>
          <p:spPr>
            <a:xfrm>
              <a:off x="1343880" y="1634760"/>
              <a:ext cx="89496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Hydrogen</a:t>
              </a:r>
            </a:p>
          </p:txBody>
        </p:sp>
        <p:sp>
          <p:nvSpPr>
            <p:cNvPr id="335" name="Sechseck 126"/>
            <p:cNvSpPr/>
            <p:nvPr/>
          </p:nvSpPr>
          <p:spPr>
            <a:xfrm rot="5400000">
              <a:off x="1272600" y="130140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00AAD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36" name="Gruppieren 127"/>
          <p:cNvGrpSpPr/>
          <p:nvPr/>
        </p:nvGrpSpPr>
        <p:grpSpPr>
          <a:xfrm>
            <a:off x="1631880" y="3572280"/>
            <a:ext cx="894960" cy="1038240"/>
            <a:chOff x="1631880" y="3572280"/>
            <a:chExt cx="894960" cy="1038240"/>
          </a:xfrm>
        </p:grpSpPr>
        <p:sp>
          <p:nvSpPr>
            <p:cNvPr id="337" name="Rechteck 128"/>
            <p:cNvSpPr/>
            <p:nvPr/>
          </p:nvSpPr>
          <p:spPr>
            <a:xfrm>
              <a:off x="1641960" y="3959640"/>
              <a:ext cx="88452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Mobility</a:t>
              </a:r>
            </a:p>
          </p:txBody>
        </p:sp>
        <p:sp>
          <p:nvSpPr>
            <p:cNvPr id="338" name="Sechseck 129"/>
            <p:cNvSpPr/>
            <p:nvPr/>
          </p:nvSpPr>
          <p:spPr>
            <a:xfrm rot="5400000">
              <a:off x="1560240" y="364392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00AAD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39" name="Gruppieren 130"/>
          <p:cNvGrpSpPr/>
          <p:nvPr/>
        </p:nvGrpSpPr>
        <p:grpSpPr>
          <a:xfrm>
            <a:off x="2628000" y="3573360"/>
            <a:ext cx="894960" cy="1038240"/>
            <a:chOff x="2628000" y="3573360"/>
            <a:chExt cx="894960" cy="1038240"/>
          </a:xfrm>
        </p:grpSpPr>
        <p:sp>
          <p:nvSpPr>
            <p:cNvPr id="340" name="Rechteck 131"/>
            <p:cNvSpPr/>
            <p:nvPr/>
          </p:nvSpPr>
          <p:spPr>
            <a:xfrm>
              <a:off x="2637720" y="3895920"/>
              <a:ext cx="884880" cy="409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Autonomous Systems</a:t>
              </a:r>
            </a:p>
          </p:txBody>
        </p:sp>
        <p:sp>
          <p:nvSpPr>
            <p:cNvPr id="341" name="Sechseck 132"/>
            <p:cNvSpPr/>
            <p:nvPr/>
          </p:nvSpPr>
          <p:spPr>
            <a:xfrm rot="5400000">
              <a:off x="2556360" y="364500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00AAD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42" name="Gruppieren 133"/>
          <p:cNvGrpSpPr/>
          <p:nvPr/>
        </p:nvGrpSpPr>
        <p:grpSpPr>
          <a:xfrm>
            <a:off x="7523640" y="1228680"/>
            <a:ext cx="895320" cy="1038240"/>
            <a:chOff x="7523640" y="1228680"/>
            <a:chExt cx="895320" cy="1038240"/>
          </a:xfrm>
        </p:grpSpPr>
        <p:sp>
          <p:nvSpPr>
            <p:cNvPr id="343" name="Rechteck 134"/>
            <p:cNvSpPr/>
            <p:nvPr/>
          </p:nvSpPr>
          <p:spPr>
            <a:xfrm>
              <a:off x="7523640" y="1621080"/>
              <a:ext cx="89496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Social Work</a:t>
              </a:r>
            </a:p>
          </p:txBody>
        </p:sp>
        <p:sp>
          <p:nvSpPr>
            <p:cNvPr id="344" name="Sechseck 135"/>
            <p:cNvSpPr/>
            <p:nvPr/>
          </p:nvSpPr>
          <p:spPr>
            <a:xfrm rot="5400000">
              <a:off x="7452360" y="130032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D70F3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45" name="Gruppieren 136"/>
          <p:cNvGrpSpPr/>
          <p:nvPr/>
        </p:nvGrpSpPr>
        <p:grpSpPr>
          <a:xfrm>
            <a:off x="6223320" y="3566160"/>
            <a:ext cx="896760" cy="1038240"/>
            <a:chOff x="6223320" y="3566160"/>
            <a:chExt cx="896760" cy="1038240"/>
          </a:xfrm>
        </p:grpSpPr>
        <p:sp>
          <p:nvSpPr>
            <p:cNvPr id="346" name="Rechteck 137"/>
            <p:cNvSpPr/>
            <p:nvPr/>
          </p:nvSpPr>
          <p:spPr>
            <a:xfrm>
              <a:off x="6223320" y="3963600"/>
              <a:ext cx="89496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Health</a:t>
              </a:r>
            </a:p>
          </p:txBody>
        </p:sp>
        <p:sp>
          <p:nvSpPr>
            <p:cNvPr id="347" name="Sechseck 138"/>
            <p:cNvSpPr/>
            <p:nvPr/>
          </p:nvSpPr>
          <p:spPr>
            <a:xfrm rot="5400000">
              <a:off x="6153480" y="363780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D70F3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48" name="Gruppieren 139"/>
          <p:cNvGrpSpPr/>
          <p:nvPr/>
        </p:nvGrpSpPr>
        <p:grpSpPr>
          <a:xfrm>
            <a:off x="5611680" y="2661840"/>
            <a:ext cx="1137600" cy="1038240"/>
            <a:chOff x="5611680" y="2661840"/>
            <a:chExt cx="1137600" cy="1038240"/>
          </a:xfrm>
        </p:grpSpPr>
        <p:sp>
          <p:nvSpPr>
            <p:cNvPr id="349" name="Rechteck 140"/>
            <p:cNvSpPr/>
            <p:nvPr/>
          </p:nvSpPr>
          <p:spPr>
            <a:xfrm>
              <a:off x="5611680" y="2969280"/>
              <a:ext cx="1137600" cy="394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00" b="0" strike="noStrike" spc="-1">
                  <a:solidFill>
                    <a:srgbClr val="FFFFFF"/>
                  </a:solidFill>
                  <a:latin typeface="Calibri"/>
                </a:rPr>
                <a:t>Demographic Change</a:t>
              </a:r>
            </a:p>
          </p:txBody>
        </p:sp>
        <p:sp>
          <p:nvSpPr>
            <p:cNvPr id="350" name="Sechseck 141"/>
            <p:cNvSpPr/>
            <p:nvPr/>
          </p:nvSpPr>
          <p:spPr>
            <a:xfrm rot="5400000">
              <a:off x="5661720" y="273348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D70F3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51" name="Gruppieren 142"/>
          <p:cNvGrpSpPr/>
          <p:nvPr/>
        </p:nvGrpSpPr>
        <p:grpSpPr>
          <a:xfrm>
            <a:off x="5238720" y="3566160"/>
            <a:ext cx="894960" cy="1038240"/>
            <a:chOff x="5238720" y="3566160"/>
            <a:chExt cx="894960" cy="1038240"/>
          </a:xfrm>
        </p:grpSpPr>
        <p:sp>
          <p:nvSpPr>
            <p:cNvPr id="352" name="Rechteck 143"/>
            <p:cNvSpPr/>
            <p:nvPr/>
          </p:nvSpPr>
          <p:spPr>
            <a:xfrm>
              <a:off x="5246280" y="3973320"/>
              <a:ext cx="88704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Society</a:t>
              </a:r>
            </a:p>
          </p:txBody>
        </p:sp>
        <p:sp>
          <p:nvSpPr>
            <p:cNvPr id="353" name="Sechseck 144"/>
            <p:cNvSpPr/>
            <p:nvPr/>
          </p:nvSpPr>
          <p:spPr>
            <a:xfrm rot="5400000">
              <a:off x="5167080" y="363780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D70F3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54" name="Gruppieren 145"/>
          <p:cNvGrpSpPr/>
          <p:nvPr/>
        </p:nvGrpSpPr>
        <p:grpSpPr>
          <a:xfrm>
            <a:off x="7794000" y="3574800"/>
            <a:ext cx="895320" cy="1038240"/>
            <a:chOff x="7794000" y="3574800"/>
            <a:chExt cx="895320" cy="1038240"/>
          </a:xfrm>
        </p:grpSpPr>
        <p:sp>
          <p:nvSpPr>
            <p:cNvPr id="355" name="Rechteck 146"/>
            <p:cNvSpPr/>
            <p:nvPr/>
          </p:nvSpPr>
          <p:spPr>
            <a:xfrm>
              <a:off x="7794000" y="3962160"/>
              <a:ext cx="89496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Education</a:t>
              </a:r>
            </a:p>
          </p:txBody>
        </p:sp>
        <p:sp>
          <p:nvSpPr>
            <p:cNvPr id="356" name="Sechseck 147"/>
            <p:cNvSpPr/>
            <p:nvPr/>
          </p:nvSpPr>
          <p:spPr>
            <a:xfrm rot="5400000">
              <a:off x="7722720" y="364644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D70F3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57" name="Gruppieren 148"/>
          <p:cNvGrpSpPr/>
          <p:nvPr/>
        </p:nvGrpSpPr>
        <p:grpSpPr>
          <a:xfrm>
            <a:off x="6518160" y="1234440"/>
            <a:ext cx="895320" cy="1038240"/>
            <a:chOff x="6518160" y="1234440"/>
            <a:chExt cx="895320" cy="1038240"/>
          </a:xfrm>
        </p:grpSpPr>
        <p:sp>
          <p:nvSpPr>
            <p:cNvPr id="358" name="Rechteck 149"/>
            <p:cNvSpPr/>
            <p:nvPr/>
          </p:nvSpPr>
          <p:spPr>
            <a:xfrm>
              <a:off x="6518160" y="1623960"/>
              <a:ext cx="89496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Nursing Care</a:t>
              </a:r>
            </a:p>
          </p:txBody>
        </p:sp>
        <p:sp>
          <p:nvSpPr>
            <p:cNvPr id="359" name="Sechseck 150"/>
            <p:cNvSpPr/>
            <p:nvPr/>
          </p:nvSpPr>
          <p:spPr>
            <a:xfrm rot="5400000">
              <a:off x="6446880" y="130608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D70F3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60" name="Gruppieren 151"/>
          <p:cNvGrpSpPr/>
          <p:nvPr/>
        </p:nvGrpSpPr>
        <p:grpSpPr>
          <a:xfrm>
            <a:off x="347040" y="1224720"/>
            <a:ext cx="906120" cy="1038240"/>
            <a:chOff x="347040" y="1224720"/>
            <a:chExt cx="906120" cy="1038240"/>
          </a:xfrm>
        </p:grpSpPr>
        <p:sp>
          <p:nvSpPr>
            <p:cNvPr id="361" name="Rechteck 152"/>
            <p:cNvSpPr/>
            <p:nvPr/>
          </p:nvSpPr>
          <p:spPr>
            <a:xfrm>
              <a:off x="347040" y="1629360"/>
              <a:ext cx="90612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Energy</a:t>
              </a:r>
            </a:p>
          </p:txBody>
        </p:sp>
        <p:sp>
          <p:nvSpPr>
            <p:cNvPr id="362" name="Sechseck 153"/>
            <p:cNvSpPr/>
            <p:nvPr/>
          </p:nvSpPr>
          <p:spPr>
            <a:xfrm rot="5400000">
              <a:off x="275760" y="129636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00AAD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63" name="Gruppieren 154"/>
          <p:cNvGrpSpPr/>
          <p:nvPr/>
        </p:nvGrpSpPr>
        <p:grpSpPr>
          <a:xfrm>
            <a:off x="4581000" y="2471760"/>
            <a:ext cx="901440" cy="1038240"/>
            <a:chOff x="4581000" y="2471760"/>
            <a:chExt cx="901440" cy="1038240"/>
          </a:xfrm>
        </p:grpSpPr>
        <p:sp>
          <p:nvSpPr>
            <p:cNvPr id="364" name="Rechteck 155"/>
            <p:cNvSpPr/>
            <p:nvPr/>
          </p:nvSpPr>
          <p:spPr>
            <a:xfrm>
              <a:off x="4595400" y="2779200"/>
              <a:ext cx="887040" cy="409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Society and Technology</a:t>
              </a:r>
            </a:p>
          </p:txBody>
        </p:sp>
        <p:sp>
          <p:nvSpPr>
            <p:cNvPr id="365" name="Sechseck 156"/>
            <p:cNvSpPr/>
            <p:nvPr/>
          </p:nvSpPr>
          <p:spPr>
            <a:xfrm rot="5400000">
              <a:off x="4509360" y="254340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D70F3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366" name="Gruppieren 157"/>
          <p:cNvGrpSpPr/>
          <p:nvPr/>
        </p:nvGrpSpPr>
        <p:grpSpPr>
          <a:xfrm>
            <a:off x="3824280" y="3275280"/>
            <a:ext cx="968400" cy="1038240"/>
            <a:chOff x="3824280" y="3275280"/>
            <a:chExt cx="968400" cy="1038240"/>
          </a:xfrm>
        </p:grpSpPr>
        <p:sp>
          <p:nvSpPr>
            <p:cNvPr id="367" name="Rechteck 158"/>
            <p:cNvSpPr/>
            <p:nvPr/>
          </p:nvSpPr>
          <p:spPr>
            <a:xfrm>
              <a:off x="3824280" y="3667680"/>
              <a:ext cx="96840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r>
                <a:rPr lang="de-DE" sz="1050" b="0" strike="noStrike" spc="-1">
                  <a:solidFill>
                    <a:srgbClr val="FFFFFF"/>
                  </a:solidFill>
                  <a:latin typeface="Calibri"/>
                </a:rPr>
                <a:t>Digitalization</a:t>
              </a:r>
            </a:p>
          </p:txBody>
        </p:sp>
        <p:sp>
          <p:nvSpPr>
            <p:cNvPr id="368" name="Sechseck 159"/>
            <p:cNvSpPr/>
            <p:nvPr/>
          </p:nvSpPr>
          <p:spPr>
            <a:xfrm rot="5400000">
              <a:off x="3787920" y="3346920"/>
              <a:ext cx="1038240" cy="89496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>
              <a:solidFill>
                <a:srgbClr val="00AADC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  <a:tabLst>
                  <a:tab pos="0" algn="l"/>
                </a:tabLst>
              </a:pPr>
              <a:endParaRPr lang="de-DE" sz="16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369" name="Textfeld 1"/>
          <p:cNvSpPr/>
          <p:nvPr/>
        </p:nvSpPr>
        <p:spPr>
          <a:xfrm>
            <a:off x="-84600" y="104976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  <a:tabLst>
                <a:tab pos="0" algn="l"/>
              </a:tabLst>
            </a:pPr>
            <a:endParaRPr lang="de-DE" sz="2000" b="0" strike="noStrike" spc="-1">
              <a:solidFill>
                <a:srgbClr val="002D58"/>
              </a:solidFill>
              <a:latin typeface="Calibri"/>
            </a:endParaRPr>
          </a:p>
        </p:txBody>
      </p:sp>
      <p:pic>
        <p:nvPicPr>
          <p:cNvPr id="370" name="Bild 25"/>
          <p:cNvPicPr/>
          <p:nvPr/>
        </p:nvPicPr>
        <p:blipFill>
          <a:blip r:embed="rId3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Freihandform 14"/>
          <p:cNvSpPr/>
          <p:nvPr/>
        </p:nvSpPr>
        <p:spPr>
          <a:xfrm>
            <a:off x="7520400" y="0"/>
            <a:ext cx="1619280" cy="5143320"/>
          </a:xfrm>
          <a:custGeom>
            <a:avLst/>
            <a:gdLst>
              <a:gd name="textAreaLeft" fmla="*/ 0 w 1619280"/>
              <a:gd name="textAreaRight" fmla="*/ 1619640 w 1619280"/>
              <a:gd name="textAreaTop" fmla="*/ 0 h 5143320"/>
              <a:gd name="textAreaBottom" fmla="*/ 5143680 h 5143320"/>
            </a:gdLst>
            <a:ahLst/>
            <a:cxnLst/>
            <a:rect l="textAreaLeft" t="textAreaTop" r="textAreaRight" b="textAreaBottom"/>
            <a:pathLst>
              <a:path w="1619671" h="5143502">
                <a:moveTo>
                  <a:pt x="0" y="0"/>
                </a:moveTo>
                <a:lnTo>
                  <a:pt x="1619671" y="0"/>
                </a:lnTo>
                <a:lnTo>
                  <a:pt x="1619671" y="722711"/>
                </a:lnTo>
                <a:lnTo>
                  <a:pt x="1619671" y="722711"/>
                </a:lnTo>
                <a:lnTo>
                  <a:pt x="1619671" y="4952068"/>
                </a:lnTo>
                <a:lnTo>
                  <a:pt x="1619671" y="4952068"/>
                </a:lnTo>
                <a:lnTo>
                  <a:pt x="1619671" y="5143501"/>
                </a:lnTo>
                <a:lnTo>
                  <a:pt x="1619671" y="5143501"/>
                </a:lnTo>
                <a:lnTo>
                  <a:pt x="1619671" y="5143502"/>
                </a:lnTo>
                <a:lnTo>
                  <a:pt x="1428238" y="5143502"/>
                </a:lnTo>
                <a:lnTo>
                  <a:pt x="1428238" y="5143501"/>
                </a:lnTo>
                <a:lnTo>
                  <a:pt x="0" y="5143501"/>
                </a:lnTo>
                <a:lnTo>
                  <a:pt x="0" y="4952068"/>
                </a:lnTo>
                <a:lnTo>
                  <a:pt x="1428238" y="4952068"/>
                </a:lnTo>
                <a:lnTo>
                  <a:pt x="1428238" y="722711"/>
                </a:lnTo>
                <a:lnTo>
                  <a:pt x="0" y="7227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8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lt1"/>
                </a:solidFill>
                <a:latin typeface="Calibri"/>
              </a:rPr>
              <a:t>our research </a:t>
            </a:r>
            <a:r>
              <a:rPr lang="en-US" sz="2000" b="0" strike="noStrike" cap="all" spc="-1">
                <a:solidFill>
                  <a:srgbClr val="D7193C"/>
                </a:solidFill>
                <a:latin typeface="Calibri"/>
              </a:rPr>
              <a:t> </a:t>
            </a:r>
            <a:r>
              <a:rPr lang="en-US" sz="2000" b="0" strike="noStrike" cap="all" spc="-1">
                <a:solidFill>
                  <a:schemeClr val="lt1"/>
                </a:solidFill>
                <a:latin typeface="Calibri"/>
              </a:rPr>
              <a:t>–</a:t>
            </a:r>
            <a:r>
              <a:rPr lang="de-DE" sz="2000" b="0" strike="noStrike" cap="all" spc="-1">
                <a:solidFill>
                  <a:schemeClr val="lt1"/>
                </a:solidFill>
                <a:latin typeface="Calibri"/>
              </a:rPr>
              <a:t> future oriented!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dt" idx="89"/>
          </p:nvPr>
        </p:nvSpPr>
        <p:spPr>
          <a:xfrm>
            <a:off x="455760" y="4985280"/>
            <a:ext cx="832680" cy="158040"/>
          </a:xfrm>
          <a:prstGeom prst="rect">
            <a:avLst/>
          </a:prstGeom>
          <a:noFill/>
          <a:ln w="3240">
            <a:solidFill>
              <a:schemeClr val="dk1"/>
            </a:solidFill>
            <a:round/>
          </a:ln>
        </p:spPr>
        <p:txBody>
          <a:bodyPr lIns="0" tIns="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fld id="{7C4BB58D-9202-4F51-8EC3-99C90E5A83BA}" type="datetime1">
              <a:rPr lang="de-DE" sz="750" b="0" strike="noStrike" spc="-1">
                <a:solidFill>
                  <a:srgbClr val="FFFFFF"/>
                </a:solidFill>
                <a:latin typeface="Calibri"/>
              </a:rPr>
              <a:t>18.02.2025</a:t>
            </a:fld>
            <a:endParaRPr lang="de-DE" sz="75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 type="ftr" idx="90"/>
          </p:nvPr>
        </p:nvSpPr>
        <p:spPr>
          <a:xfrm>
            <a:off x="1288800" y="4985280"/>
            <a:ext cx="5949720" cy="158040"/>
          </a:xfrm>
          <a:prstGeom prst="rect">
            <a:avLst/>
          </a:prstGeom>
          <a:noFill/>
          <a:ln w="3240">
            <a:solidFill>
              <a:schemeClr val="dk1"/>
            </a:solidFill>
            <a:round/>
          </a:ln>
        </p:spPr>
        <p:txBody>
          <a:bodyPr lIns="0" tIns="0" rIns="90000" bIns="45000" anchor="t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750" b="0" strike="noStrike" spc="-1">
                <a:solidFill>
                  <a:srgbClr val="FFFFFF"/>
                </a:solidFill>
                <a:latin typeface="Calibri"/>
              </a:rPr>
              <a:t>Presentation Exchange Programs Esslingen University, International Office</a:t>
            </a:r>
          </a:p>
        </p:txBody>
      </p:sp>
      <p:sp>
        <p:nvSpPr>
          <p:cNvPr id="375" name="PlaceHolder 4"/>
          <p:cNvSpPr>
            <a:spLocks noGrp="1"/>
          </p:cNvSpPr>
          <p:nvPr>
            <p:ph type="sldNum" idx="91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3240">
            <a:solidFill>
              <a:schemeClr val="dk1"/>
            </a:solidFill>
            <a:round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C9F458BB-73F1-45FF-B10B-23C58BF30405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6</a:t>
            </a:fld>
            <a:endParaRPr lang="de-DE" sz="75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6" name="Sechseck 64"/>
          <p:cNvSpPr/>
          <p:nvPr/>
        </p:nvSpPr>
        <p:spPr>
          <a:xfrm rot="5400000">
            <a:off x="1715400" y="2109240"/>
            <a:ext cx="1722600" cy="148500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00AAD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7" name="Sechseck 67"/>
          <p:cNvSpPr/>
          <p:nvPr/>
        </p:nvSpPr>
        <p:spPr>
          <a:xfrm rot="5400000">
            <a:off x="6609600" y="2250360"/>
            <a:ext cx="1722600" cy="148500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D70F3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8" name="Sechseck 71"/>
          <p:cNvSpPr/>
          <p:nvPr/>
        </p:nvSpPr>
        <p:spPr>
          <a:xfrm rot="5400000">
            <a:off x="2849760" y="130968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00AAD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9" name="Sechseck 74"/>
          <p:cNvSpPr/>
          <p:nvPr/>
        </p:nvSpPr>
        <p:spPr>
          <a:xfrm rot="5400000">
            <a:off x="3348720" y="221148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00AAD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0" name="Sechseck 126"/>
          <p:cNvSpPr/>
          <p:nvPr/>
        </p:nvSpPr>
        <p:spPr>
          <a:xfrm rot="5400000">
            <a:off x="3861360" y="130932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00AAD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1" name="Sechseck 129"/>
          <p:cNvSpPr/>
          <p:nvPr/>
        </p:nvSpPr>
        <p:spPr>
          <a:xfrm rot="5400000">
            <a:off x="766800" y="220320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00AAD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2" name="Sechseck 132"/>
          <p:cNvSpPr/>
          <p:nvPr/>
        </p:nvSpPr>
        <p:spPr>
          <a:xfrm rot="5400000">
            <a:off x="1272600" y="130140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00AAD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3" name="Sechseck 135"/>
          <p:cNvSpPr/>
          <p:nvPr/>
        </p:nvSpPr>
        <p:spPr>
          <a:xfrm rot="5400000">
            <a:off x="1560240" y="364392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00AAD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4" name="Sechseck 138"/>
          <p:cNvSpPr/>
          <p:nvPr/>
        </p:nvSpPr>
        <p:spPr>
          <a:xfrm rot="5400000">
            <a:off x="2556360" y="364500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00AAD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5" name="Sechseck 141"/>
          <p:cNvSpPr/>
          <p:nvPr/>
        </p:nvSpPr>
        <p:spPr>
          <a:xfrm rot="5400000">
            <a:off x="7452360" y="130032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D70F3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6" name="Sechseck 144"/>
          <p:cNvSpPr/>
          <p:nvPr/>
        </p:nvSpPr>
        <p:spPr>
          <a:xfrm rot="5400000">
            <a:off x="6153480" y="363780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D70F3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7" name="Sechseck 147"/>
          <p:cNvSpPr/>
          <p:nvPr/>
        </p:nvSpPr>
        <p:spPr>
          <a:xfrm rot="5400000">
            <a:off x="5661720" y="273348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D70F3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8" name="Sechseck 150"/>
          <p:cNvSpPr/>
          <p:nvPr/>
        </p:nvSpPr>
        <p:spPr>
          <a:xfrm rot="5400000">
            <a:off x="5167080" y="363780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D70F3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9" name="Sechseck 153"/>
          <p:cNvSpPr/>
          <p:nvPr/>
        </p:nvSpPr>
        <p:spPr>
          <a:xfrm rot="5400000">
            <a:off x="7722720" y="364644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D70F3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0" name="Sechseck 156"/>
          <p:cNvSpPr/>
          <p:nvPr/>
        </p:nvSpPr>
        <p:spPr>
          <a:xfrm rot="5400000">
            <a:off x="6446880" y="130608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D70F3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1" name="Sechseck 159"/>
          <p:cNvSpPr/>
          <p:nvPr/>
        </p:nvSpPr>
        <p:spPr>
          <a:xfrm rot="5400000">
            <a:off x="275760" y="129636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00AAD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2" name="Sechseck 162"/>
          <p:cNvSpPr/>
          <p:nvPr/>
        </p:nvSpPr>
        <p:spPr>
          <a:xfrm rot="5400000">
            <a:off x="4509360" y="254340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D70F3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3" name="Sechseck 165"/>
          <p:cNvSpPr/>
          <p:nvPr/>
        </p:nvSpPr>
        <p:spPr>
          <a:xfrm rot="5400000">
            <a:off x="3787920" y="3346920"/>
            <a:ext cx="1038240" cy="894960"/>
          </a:xfrm>
          <a:prstGeom prst="hexagon">
            <a:avLst>
              <a:gd name="adj" fmla="val 25000"/>
              <a:gd name="vf" fmla="val 115470"/>
            </a:avLst>
          </a:prstGeom>
          <a:noFill/>
          <a:ln w="2540">
            <a:solidFill>
              <a:srgbClr val="00AADC"/>
            </a:solidFill>
            <a:round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4" name="Inhaltsplatzhalter 1"/>
          <p:cNvSpPr/>
          <p:nvPr/>
        </p:nvSpPr>
        <p:spPr>
          <a:xfrm>
            <a:off x="463680" y="1255320"/>
            <a:ext cx="3860280" cy="33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anchor="t">
            <a:noAutofit/>
          </a:bodyPr>
          <a:lstStyle/>
          <a:p>
            <a:pPr defTabSz="343080">
              <a:lnSpc>
                <a:spcPct val="100000"/>
              </a:lnSpc>
              <a:tabLst>
                <a:tab pos="0" algn="l"/>
              </a:tabLst>
            </a:pPr>
            <a:r>
              <a:rPr lang="de-DE" sz="1400" b="1" strike="noStrike" cap="all" spc="-1">
                <a:solidFill>
                  <a:srgbClr val="FFFFFF"/>
                </a:solidFill>
                <a:latin typeface="Calibri"/>
              </a:rPr>
              <a:t>INSTITUTE FOR SUSTAINABLE </a:t>
            </a:r>
            <a:r>
              <a:rPr lang="en-GB" sz="1400" b="1" strike="noStrike" cap="all" spc="-1">
                <a:solidFill>
                  <a:srgbClr val="FFFFFF"/>
                </a:solidFill>
                <a:latin typeface="Calibri"/>
              </a:rPr>
              <a:t>ENERGY TECHNOLOGY AND MOBILITY (INEM)</a:t>
            </a:r>
            <a:endParaRPr lang="de-DE" sz="140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r>
              <a:rPr lang="en-GB" sz="1050" b="0" strike="noStrike" spc="-1">
                <a:solidFill>
                  <a:srgbClr val="00AADC"/>
                </a:solidFill>
                <a:latin typeface="Calibri"/>
              </a:rPr>
              <a:t>An institute of four faculties – Science, Energy and Building Services; Mechanical and Systems Engineering; Mobility and Technology; and Management and Technology</a:t>
            </a:r>
            <a:endParaRPr lang="de-DE" sz="105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endParaRPr lang="de-DE" sz="105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r>
              <a:rPr lang="en-GB" sz="1400" b="1" strike="noStrike" spc="-1">
                <a:solidFill>
                  <a:srgbClr val="FFFFFF"/>
                </a:solidFill>
                <a:latin typeface="Calibri"/>
              </a:rPr>
              <a:t>FRAUNHOFER KEIM APPLICATION CENTRE</a:t>
            </a:r>
            <a:endParaRPr lang="de-DE" sz="1400" b="0" strike="noStrike" spc="-1">
              <a:solidFill>
                <a:srgbClr val="FFFFFF"/>
              </a:solidFill>
              <a:latin typeface="Calibri"/>
            </a:endParaRPr>
          </a:p>
          <a:p>
            <a:pPr marL="7920" defTabSz="34308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GB" sz="1050" b="0" strike="noStrike" spc="-1">
                <a:solidFill>
                  <a:srgbClr val="00AADC"/>
                </a:solidFill>
                <a:latin typeface="Calibri"/>
              </a:rPr>
              <a:t>An application centre of the Faculty of Computer Science and Engineering and the Faculty of Mobility and Technology in collaboration with the Fraunhofer Institute for Industrial Engineering (IAO)</a:t>
            </a:r>
            <a:endParaRPr lang="de-DE" sz="105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r>
              <a:rPr lang="en-GB" sz="1400" b="1" strike="noStrike" spc="-1">
                <a:solidFill>
                  <a:srgbClr val="FFFFFF"/>
                </a:solidFill>
                <a:latin typeface="Calibri"/>
              </a:rPr>
              <a:t>INSTITUTE OF AUTOMOBILE MANAGEMENT (IAM)</a:t>
            </a:r>
            <a:endParaRPr lang="de-DE" sz="140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GB" sz="1050" b="0" strike="noStrike" spc="-1">
                <a:solidFill>
                  <a:srgbClr val="00AADC"/>
                </a:solidFill>
                <a:latin typeface="Calibri"/>
              </a:rPr>
              <a:t>An institute of the Faculty of Management and Technology</a:t>
            </a:r>
            <a:endParaRPr lang="de-DE" sz="105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r>
              <a:rPr lang="en-GB" sz="1400" b="1" strike="noStrike" spc="-1">
                <a:solidFill>
                  <a:srgbClr val="FFFFFF"/>
                </a:solidFill>
                <a:latin typeface="Calibri"/>
              </a:rPr>
              <a:t>INSTITUTE OF CHANGE MANAGEMENT AND INNOVATION (CMI)</a:t>
            </a:r>
            <a:endParaRPr lang="de-DE" sz="140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r>
              <a:rPr lang="en-GB" sz="1050" b="0" strike="noStrike" spc="-1">
                <a:solidFill>
                  <a:srgbClr val="00AADC"/>
                </a:solidFill>
                <a:latin typeface="Calibri"/>
              </a:rPr>
              <a:t>An institute of the Faculty of Management and Technology</a:t>
            </a:r>
            <a:endParaRPr lang="de-DE" sz="105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5" name="Rechteck 79"/>
          <p:cNvSpPr/>
          <p:nvPr/>
        </p:nvSpPr>
        <p:spPr>
          <a:xfrm>
            <a:off x="4716000" y="1224720"/>
            <a:ext cx="3747960" cy="334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343080">
              <a:lnSpc>
                <a:spcPct val="100000"/>
              </a:lnSpc>
              <a:tabLst>
                <a:tab pos="0" algn="l"/>
              </a:tabLst>
            </a:pPr>
            <a:r>
              <a:rPr lang="en-GB" sz="1400" b="1" strike="noStrike" spc="-1">
                <a:solidFill>
                  <a:srgbClr val="FFFFFF"/>
                </a:solidFill>
                <a:latin typeface="Calibri"/>
              </a:rPr>
              <a:t>VIRTUAL AUTOMATION LAB (VAL)</a:t>
            </a:r>
            <a:endParaRPr lang="de-DE" sz="140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r>
              <a:rPr lang="en-GB" sz="1050" b="0" strike="noStrike" spc="-1">
                <a:solidFill>
                  <a:srgbClr val="00AADC"/>
                </a:solidFill>
                <a:latin typeface="Calibri"/>
              </a:rPr>
              <a:t>A research field of the Faculty of Mechanical and Systems Engineering</a:t>
            </a:r>
            <a:endParaRPr lang="de-DE" sz="105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endParaRPr lang="de-DE" sz="105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r>
              <a:rPr lang="en-GB" sz="1400" b="1" strike="noStrike" spc="-1">
                <a:solidFill>
                  <a:srgbClr val="FFFFFF"/>
                </a:solidFill>
                <a:latin typeface="Calibri"/>
              </a:rPr>
              <a:t>RELIABILITY ENGINEERING, AND PROGNOSTICS AND HEALTH MANAGEMENT</a:t>
            </a:r>
            <a:endParaRPr lang="de-DE" sz="140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r>
              <a:rPr lang="en-GB" sz="1050" b="0" strike="noStrike" spc="-1">
                <a:solidFill>
                  <a:srgbClr val="00AADC"/>
                </a:solidFill>
                <a:latin typeface="Calibri"/>
              </a:rPr>
              <a:t>A research field of the Faculty of Mechanical and Systems Engineering</a:t>
            </a:r>
            <a:endParaRPr lang="de-DE" sz="105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endParaRPr lang="de-DE" sz="105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r>
              <a:rPr lang="en-GB" sz="1400" b="1" strike="noStrike" spc="-1">
                <a:solidFill>
                  <a:srgbClr val="FFFFFF"/>
                </a:solidFill>
                <a:latin typeface="Calibri"/>
              </a:rPr>
              <a:t>INSTITUTE FOR HEALTH CARE AND NURSING SCIENCES (IGP)</a:t>
            </a:r>
            <a:endParaRPr lang="de-DE" sz="140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r>
              <a:rPr lang="en-GB" sz="1050" b="0" strike="noStrike" spc="-1">
                <a:solidFill>
                  <a:srgbClr val="00AADC"/>
                </a:solidFill>
                <a:latin typeface="Calibri"/>
              </a:rPr>
              <a:t>An institute of the Faculty of Social Work, Education and Nursing Sciences</a:t>
            </a:r>
            <a:endParaRPr lang="de-DE" sz="105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endParaRPr lang="de-DE" sz="105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r>
              <a:rPr lang="en-GB" sz="1400" b="1" strike="noStrike" spc="-1">
                <a:solidFill>
                  <a:srgbClr val="FFFFFF"/>
                </a:solidFill>
                <a:latin typeface="Calibri"/>
              </a:rPr>
              <a:t>INSTITUTE FOR APPLIED RESEARCH SOCIAL WORK, EDUCATION AND NURSING SCIENCES</a:t>
            </a:r>
            <a:endParaRPr lang="de-DE" sz="1400" b="0" strike="noStrike" spc="-1">
              <a:solidFill>
                <a:srgbClr val="FFFFFF"/>
              </a:solidFill>
              <a:latin typeface="Calibri"/>
            </a:endParaRPr>
          </a:p>
          <a:p>
            <a:pPr defTabSz="343080">
              <a:lnSpc>
                <a:spcPct val="100000"/>
              </a:lnSpc>
              <a:tabLst>
                <a:tab pos="0" algn="l"/>
              </a:tabLst>
            </a:pPr>
            <a:r>
              <a:rPr lang="en-GB" sz="1050" b="0" strike="noStrike" spc="-1">
                <a:solidFill>
                  <a:srgbClr val="00AADC"/>
                </a:solidFill>
                <a:latin typeface="Calibri"/>
              </a:rPr>
              <a:t>Current research projects of the Faculty of Social Work, Education and Nursing Sciences</a:t>
            </a:r>
            <a:endParaRPr lang="de-DE" sz="105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96" name="Bild 25"/>
          <p:cNvPicPr/>
          <p:nvPr/>
        </p:nvPicPr>
        <p:blipFill>
          <a:blip r:embed="rId2"/>
          <a:srcRect t="-5144" b="4987"/>
          <a:stretch/>
        </p:blipFill>
        <p:spPr>
          <a:xfrm>
            <a:off x="7687800" y="123480"/>
            <a:ext cx="1225800" cy="503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7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7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2D58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Bild 11"/>
          <p:cNvPicPr/>
          <p:nvPr/>
        </p:nvPicPr>
        <p:blipFill>
          <a:blip r:embed="rId2"/>
          <a:stretch/>
        </p:blipFill>
        <p:spPr>
          <a:xfrm>
            <a:off x="1014840" y="1596600"/>
            <a:ext cx="6664320" cy="289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en-GB" sz="2000" b="0" strike="noStrike" cap="all" spc="-1">
                <a:solidFill>
                  <a:srgbClr val="D7193C"/>
                </a:solidFill>
                <a:latin typeface="Calibri"/>
              </a:rPr>
              <a:t>Our experience of InternationalISM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399" name="Gruppierung 58"/>
          <p:cNvGrpSpPr/>
          <p:nvPr/>
        </p:nvGrpSpPr>
        <p:grpSpPr>
          <a:xfrm>
            <a:off x="1898640" y="1059480"/>
            <a:ext cx="4845600" cy="2633400"/>
            <a:chOff x="1898640" y="1059480"/>
            <a:chExt cx="4845600" cy="2633400"/>
          </a:xfrm>
        </p:grpSpPr>
        <p:sp>
          <p:nvSpPr>
            <p:cNvPr id="400" name="Textfeld 1"/>
            <p:cNvSpPr/>
            <p:nvPr/>
          </p:nvSpPr>
          <p:spPr>
            <a:xfrm>
              <a:off x="1898640" y="1948680"/>
              <a:ext cx="685440" cy="685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35280" rIns="68760" bIns="34200" anchor="t">
              <a:noAutofit/>
            </a:bodyPr>
            <a:lstStyle/>
            <a:p>
              <a:pPr defTabSz="457200">
                <a:lnSpc>
                  <a:spcPts val="751"/>
                </a:lnSpc>
              </a:pPr>
              <a:endParaRPr lang="de-DE" sz="15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  <p:grpSp>
          <p:nvGrpSpPr>
            <p:cNvPr id="401" name="Gruppierung 14"/>
            <p:cNvGrpSpPr/>
            <p:nvPr/>
          </p:nvGrpSpPr>
          <p:grpSpPr>
            <a:xfrm>
              <a:off x="2126880" y="1059480"/>
              <a:ext cx="378000" cy="1506240"/>
              <a:chOff x="2126880" y="1059480"/>
              <a:chExt cx="378000" cy="1506240"/>
            </a:xfrm>
          </p:grpSpPr>
          <p:cxnSp>
            <p:nvCxnSpPr>
              <p:cNvPr id="402" name="Gerade Verbindung 16"/>
              <p:cNvCxnSpPr/>
              <p:nvPr/>
            </p:nvCxnSpPr>
            <p:spPr>
              <a:xfrm flipV="1">
                <a:off x="2131560" y="1059480"/>
                <a:ext cx="360" cy="1506600"/>
              </a:xfrm>
              <a:prstGeom prst="straightConnector1">
                <a:avLst/>
              </a:prstGeom>
              <a:ln w="12700">
                <a:solidFill>
                  <a:srgbClr val="D7193C"/>
                </a:solidFill>
                <a:round/>
              </a:ln>
            </p:spPr>
          </p:cxnSp>
          <p:cxnSp>
            <p:nvCxnSpPr>
              <p:cNvPr id="403" name="Gerade Verbindung 18"/>
              <p:cNvCxnSpPr/>
              <p:nvPr/>
            </p:nvCxnSpPr>
            <p:spPr>
              <a:xfrm flipH="1">
                <a:off x="2126880" y="1059480"/>
                <a:ext cx="378360" cy="360"/>
              </a:xfrm>
              <a:prstGeom prst="straightConnector1">
                <a:avLst/>
              </a:prstGeom>
              <a:ln w="12700">
                <a:solidFill>
                  <a:srgbClr val="D7193C"/>
                </a:solidFill>
                <a:round/>
              </a:ln>
            </p:spPr>
          </p:cxnSp>
        </p:grpSp>
        <p:grpSp>
          <p:nvGrpSpPr>
            <p:cNvPr id="404" name="Gruppierung 53"/>
            <p:cNvGrpSpPr/>
            <p:nvPr/>
          </p:nvGrpSpPr>
          <p:grpSpPr>
            <a:xfrm>
              <a:off x="2475000" y="1554120"/>
              <a:ext cx="378000" cy="1744560"/>
              <a:chOff x="2475000" y="1554120"/>
              <a:chExt cx="378000" cy="1744560"/>
            </a:xfrm>
          </p:grpSpPr>
          <p:cxnSp>
            <p:nvCxnSpPr>
              <p:cNvPr id="405" name="Gerade Verbindung 21"/>
              <p:cNvCxnSpPr/>
              <p:nvPr/>
            </p:nvCxnSpPr>
            <p:spPr>
              <a:xfrm flipH="1" flipV="1">
                <a:off x="2475000" y="1554120"/>
                <a:ext cx="5040" cy="1744920"/>
              </a:xfrm>
              <a:prstGeom prst="straightConnector1">
                <a:avLst/>
              </a:prstGeom>
              <a:ln w="12700">
                <a:solidFill>
                  <a:srgbClr val="D7193C"/>
                </a:solidFill>
                <a:round/>
              </a:ln>
            </p:spPr>
          </p:cxnSp>
          <p:cxnSp>
            <p:nvCxnSpPr>
              <p:cNvPr id="406" name="Gerade Verbindung 22"/>
              <p:cNvCxnSpPr/>
              <p:nvPr/>
            </p:nvCxnSpPr>
            <p:spPr>
              <a:xfrm flipH="1">
                <a:off x="2475000" y="1556640"/>
                <a:ext cx="378360" cy="360"/>
              </a:xfrm>
              <a:prstGeom prst="straightConnector1">
                <a:avLst/>
              </a:prstGeom>
              <a:ln w="12700">
                <a:solidFill>
                  <a:srgbClr val="D7193C"/>
                </a:solidFill>
                <a:round/>
              </a:ln>
            </p:spPr>
          </p:cxnSp>
        </p:grpSp>
        <p:cxnSp>
          <p:nvCxnSpPr>
            <p:cNvPr id="407" name="Gerade Verbindung 25"/>
            <p:cNvCxnSpPr/>
            <p:nvPr/>
          </p:nvCxnSpPr>
          <p:spPr>
            <a:xfrm flipV="1">
              <a:off x="4055400" y="2028960"/>
              <a:ext cx="360" cy="951120"/>
            </a:xfrm>
            <a:prstGeom prst="straightConnector1">
              <a:avLst/>
            </a:prstGeom>
            <a:ln w="12700">
              <a:solidFill>
                <a:srgbClr val="D7193C"/>
              </a:solidFill>
              <a:round/>
            </a:ln>
          </p:spPr>
        </p:cxnSp>
        <p:cxnSp>
          <p:nvCxnSpPr>
            <p:cNvPr id="408" name="Gerade Verbindung 30"/>
            <p:cNvCxnSpPr/>
            <p:nvPr/>
          </p:nvCxnSpPr>
          <p:spPr>
            <a:xfrm flipV="1">
              <a:off x="3739320" y="2028960"/>
              <a:ext cx="360" cy="591120"/>
            </a:xfrm>
            <a:prstGeom prst="straightConnector1">
              <a:avLst/>
            </a:prstGeom>
            <a:ln w="12700">
              <a:solidFill>
                <a:srgbClr val="D7193C"/>
              </a:solidFill>
              <a:round/>
            </a:ln>
          </p:spPr>
        </p:cxnSp>
        <p:grpSp>
          <p:nvGrpSpPr>
            <p:cNvPr id="409" name="Gruppierung 33"/>
            <p:cNvGrpSpPr/>
            <p:nvPr/>
          </p:nvGrpSpPr>
          <p:grpSpPr>
            <a:xfrm>
              <a:off x="4757400" y="1059480"/>
              <a:ext cx="378000" cy="1469880"/>
              <a:chOff x="4757400" y="1059480"/>
              <a:chExt cx="378000" cy="1469880"/>
            </a:xfrm>
          </p:grpSpPr>
          <p:cxnSp>
            <p:nvCxnSpPr>
              <p:cNvPr id="410" name="Gerade Verbindung 34"/>
              <p:cNvCxnSpPr/>
              <p:nvPr/>
            </p:nvCxnSpPr>
            <p:spPr>
              <a:xfrm flipV="1">
                <a:off x="5135400" y="1059480"/>
                <a:ext cx="360" cy="1470240"/>
              </a:xfrm>
              <a:prstGeom prst="straightConnector1">
                <a:avLst/>
              </a:prstGeom>
              <a:ln w="12700">
                <a:solidFill>
                  <a:srgbClr val="D7193C"/>
                </a:solidFill>
                <a:round/>
              </a:ln>
            </p:spPr>
          </p:cxnSp>
          <p:cxnSp>
            <p:nvCxnSpPr>
              <p:cNvPr id="411" name="Gerade Verbindung 35"/>
              <p:cNvCxnSpPr/>
              <p:nvPr/>
            </p:nvCxnSpPr>
            <p:spPr>
              <a:xfrm flipH="1">
                <a:off x="4757400" y="1059480"/>
                <a:ext cx="378360" cy="360"/>
              </a:xfrm>
              <a:prstGeom prst="straightConnector1">
                <a:avLst/>
              </a:prstGeom>
              <a:ln w="12700">
                <a:solidFill>
                  <a:srgbClr val="D7193C"/>
                </a:solidFill>
                <a:round/>
              </a:ln>
            </p:spPr>
          </p:cxnSp>
        </p:grpSp>
        <p:grpSp>
          <p:nvGrpSpPr>
            <p:cNvPr id="412" name="Gruppierung 37"/>
            <p:cNvGrpSpPr/>
            <p:nvPr/>
          </p:nvGrpSpPr>
          <p:grpSpPr>
            <a:xfrm>
              <a:off x="6100560" y="1059480"/>
              <a:ext cx="378000" cy="2544120"/>
              <a:chOff x="6100560" y="1059480"/>
              <a:chExt cx="378000" cy="2544120"/>
            </a:xfrm>
          </p:grpSpPr>
          <p:cxnSp>
            <p:nvCxnSpPr>
              <p:cNvPr id="413" name="Gerade Verbindung 38"/>
              <p:cNvCxnSpPr/>
              <p:nvPr/>
            </p:nvCxnSpPr>
            <p:spPr>
              <a:xfrm flipV="1">
                <a:off x="6478560" y="1059480"/>
                <a:ext cx="360" cy="2544480"/>
              </a:xfrm>
              <a:prstGeom prst="straightConnector1">
                <a:avLst/>
              </a:prstGeom>
              <a:ln w="12700">
                <a:solidFill>
                  <a:srgbClr val="D7193C"/>
                </a:solidFill>
                <a:round/>
              </a:ln>
            </p:spPr>
          </p:cxnSp>
          <p:cxnSp>
            <p:nvCxnSpPr>
              <p:cNvPr id="414" name="Gerade Verbindung 39"/>
              <p:cNvCxnSpPr/>
              <p:nvPr/>
            </p:nvCxnSpPr>
            <p:spPr>
              <a:xfrm flipH="1">
                <a:off x="6100560" y="1059480"/>
                <a:ext cx="378360" cy="360"/>
              </a:xfrm>
              <a:prstGeom prst="straightConnector1">
                <a:avLst/>
              </a:prstGeom>
              <a:ln w="12700">
                <a:solidFill>
                  <a:srgbClr val="D7193C"/>
                </a:solidFill>
                <a:round/>
              </a:ln>
            </p:spPr>
          </p:cxnSp>
        </p:grpSp>
        <p:cxnSp>
          <p:nvCxnSpPr>
            <p:cNvPr id="415" name="Gerade Verbindung 42"/>
            <p:cNvCxnSpPr/>
            <p:nvPr/>
          </p:nvCxnSpPr>
          <p:spPr>
            <a:xfrm flipH="1">
              <a:off x="3364560" y="2028960"/>
              <a:ext cx="378360" cy="360"/>
            </a:xfrm>
            <a:prstGeom prst="straightConnector1">
              <a:avLst/>
            </a:prstGeom>
            <a:ln w="12700">
              <a:solidFill>
                <a:srgbClr val="D7193C"/>
              </a:solidFill>
              <a:round/>
            </a:ln>
          </p:spPr>
        </p:cxnSp>
        <p:cxnSp>
          <p:nvCxnSpPr>
            <p:cNvPr id="416" name="Gerade Verbindung 43"/>
            <p:cNvCxnSpPr/>
            <p:nvPr/>
          </p:nvCxnSpPr>
          <p:spPr>
            <a:xfrm flipH="1">
              <a:off x="4055400" y="2031840"/>
              <a:ext cx="378360" cy="360"/>
            </a:xfrm>
            <a:prstGeom prst="straightConnector1">
              <a:avLst/>
            </a:prstGeom>
            <a:ln w="12700">
              <a:solidFill>
                <a:srgbClr val="D7193C"/>
              </a:solidFill>
              <a:round/>
            </a:ln>
          </p:spPr>
        </p:cxnSp>
        <p:pic>
          <p:nvPicPr>
            <p:cNvPr id="417" name="Bild 52"/>
            <p:cNvPicPr/>
            <p:nvPr/>
          </p:nvPicPr>
          <p:blipFill>
            <a:blip r:embed="rId3"/>
            <a:stretch/>
          </p:blipFill>
          <p:spPr>
            <a:xfrm>
              <a:off x="1997640" y="2500920"/>
              <a:ext cx="4746600" cy="119196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18" name="Textfeld 69"/>
          <p:cNvSpPr/>
          <p:nvPr/>
        </p:nvSpPr>
        <p:spPr>
          <a:xfrm>
            <a:off x="2937960" y="1179360"/>
            <a:ext cx="2939760" cy="768240"/>
          </a:xfrm>
          <a:prstGeom prst="rect">
            <a:avLst/>
          </a:prstGeom>
          <a:solidFill>
            <a:schemeClr val="tx2"/>
          </a:solidFill>
          <a:ln w="1270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 anchorCtr="1">
            <a:spAutoFit/>
          </a:bodyPr>
          <a:lstStyle/>
          <a:p>
            <a:pPr defTabSz="457200">
              <a:lnSpc>
                <a:spcPct val="100000"/>
              </a:lnSpc>
            </a:pPr>
            <a:endParaRPr lang="de-DE" sz="900" b="0" strike="noStrike" spc="-1">
              <a:solidFill>
                <a:srgbClr val="FFFFFF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lang="de-DE" sz="1400" b="1" strike="noStrike" spc="-1">
                <a:solidFill>
                  <a:schemeClr val="lt1"/>
                </a:solidFill>
                <a:latin typeface="Calibri"/>
                <a:ea typeface="ヒラギノ角ゴ Pro W3"/>
              </a:rPr>
              <a:t>Links to 95 universities in </a:t>
            </a:r>
            <a:r>
              <a:rPr sz="1400"/>
              <a:t/>
            </a:r>
            <a:br>
              <a:rPr sz="1400"/>
            </a:br>
            <a:r>
              <a:rPr lang="de-DE" sz="1400" b="1" strike="noStrike" spc="-1">
                <a:solidFill>
                  <a:schemeClr val="lt1"/>
                </a:solidFill>
                <a:latin typeface="Calibri"/>
                <a:ea typeface="ヒラギノ角ゴ Pro W3"/>
              </a:rPr>
              <a:t>30 countries world-wide</a:t>
            </a:r>
            <a:r>
              <a:rPr lang="de-DE" sz="1400" b="0" strike="noStrike" spc="-1">
                <a:solidFill>
                  <a:schemeClr val="lt1"/>
                </a:solidFill>
                <a:latin typeface="Calibri"/>
                <a:ea typeface="ヒラギノ角ゴ Pro W3"/>
              </a:rPr>
              <a:t> </a:t>
            </a:r>
            <a:endParaRPr lang="de-DE" sz="1400" b="0" strike="noStrike" spc="-1">
              <a:solidFill>
                <a:srgbClr val="FFFFFF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de-DE" sz="750" b="0" strike="noStrike" spc="-1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7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2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Bild 11"/>
          <p:cNvPicPr/>
          <p:nvPr/>
        </p:nvPicPr>
        <p:blipFill>
          <a:blip r:embed="rId2"/>
          <a:stretch/>
        </p:blipFill>
        <p:spPr>
          <a:xfrm>
            <a:off x="251640" y="1868400"/>
            <a:ext cx="6751440" cy="287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885960"/>
          </a:xfrm>
          <a:prstGeom prst="rect">
            <a:avLst/>
          </a:prstGeom>
          <a:noFill/>
          <a:ln w="0">
            <a:noFill/>
          </a:ln>
        </p:spPr>
        <p:txBody>
          <a:bodyPr lIns="0" tIns="27000" rIns="68760" bIns="0" anchor="t">
            <a:noAutofit/>
          </a:bodyPr>
          <a:lstStyle/>
          <a:p>
            <a:pPr indent="0" defTabSz="45720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rgbClr val="D7193C"/>
                </a:solidFill>
                <a:latin typeface="Calibri"/>
              </a:rPr>
              <a:t>Double Degree programmes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421" name="Grafik 1"/>
          <p:cNvPicPr/>
          <p:nvPr/>
        </p:nvPicPr>
        <p:blipFill>
          <a:blip r:embed="rId3"/>
          <a:stretch/>
        </p:blipFill>
        <p:spPr>
          <a:xfrm>
            <a:off x="7524360" y="3777840"/>
            <a:ext cx="1307520" cy="304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22" name="Bild 1" descr="DHIK_LOGO 50 %"/>
          <p:cNvPicPr/>
          <p:nvPr/>
        </p:nvPicPr>
        <p:blipFill>
          <a:blip r:embed="rId4"/>
          <a:stretch/>
        </p:blipFill>
        <p:spPr>
          <a:xfrm>
            <a:off x="7524360" y="4298400"/>
            <a:ext cx="1307520" cy="4694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23" name="Gruppierung 38"/>
          <p:cNvGrpSpPr/>
          <p:nvPr/>
        </p:nvGrpSpPr>
        <p:grpSpPr>
          <a:xfrm>
            <a:off x="274680" y="3380400"/>
            <a:ext cx="2758680" cy="2136960"/>
            <a:chOff x="274680" y="3380400"/>
            <a:chExt cx="2758680" cy="2136960"/>
          </a:xfrm>
        </p:grpSpPr>
        <p:sp>
          <p:nvSpPr>
            <p:cNvPr id="424" name="Textfeld 69"/>
            <p:cNvSpPr/>
            <p:nvPr/>
          </p:nvSpPr>
          <p:spPr>
            <a:xfrm>
              <a:off x="274680" y="3380400"/>
              <a:ext cx="2758680" cy="1478880"/>
            </a:xfrm>
            <a:prstGeom prst="rect">
              <a:avLst/>
            </a:prstGeom>
            <a:solidFill>
              <a:srgbClr val="D70F3C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90000" tIns="45000" rIns="90000" bIns="45000" anchor="ctr" anchorCtr="1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400" b="1" strike="noStrike" spc="-1">
                  <a:solidFill>
                    <a:srgbClr val="FFFFFF"/>
                  </a:solidFill>
                  <a:latin typeface="Calibri"/>
                  <a:ea typeface="ヒラギノ角ゴ Pro W3"/>
                </a:rPr>
                <a:t>ITESM/Tec de Monterrey 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de-DE" sz="1400" b="0" strike="noStrike" spc="-1">
                  <a:solidFill>
                    <a:srgbClr val="FFFFFF"/>
                  </a:solidFill>
                  <a:latin typeface="Calibri"/>
                  <a:ea typeface="ヒラギノ角ゴ Pro W3"/>
                </a:rPr>
                <a:t>Mexico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Mechatronics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Automation Systems and Production Informatics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Engineering Management 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Mechanical Engineering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International Industrial Management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425" name="Gerade Verbindung 26"/>
            <p:cNvCxnSpPr/>
            <p:nvPr/>
          </p:nvCxnSpPr>
          <p:spPr>
            <a:xfrm flipV="1">
              <a:off x="909360" y="5072040"/>
              <a:ext cx="360" cy="445680"/>
            </a:xfrm>
            <a:prstGeom prst="straightConnector1">
              <a:avLst/>
            </a:prstGeom>
            <a:ln>
              <a:solidFill>
                <a:srgbClr val="D7193C"/>
              </a:solidFill>
              <a:round/>
            </a:ln>
          </p:spPr>
        </p:cxnSp>
      </p:grpSp>
      <p:pic>
        <p:nvPicPr>
          <p:cNvPr id="426" name="Bild 29"/>
          <p:cNvPicPr/>
          <p:nvPr/>
        </p:nvPicPr>
        <p:blipFill>
          <a:blip r:embed="rId5"/>
          <a:stretch/>
        </p:blipFill>
        <p:spPr>
          <a:xfrm>
            <a:off x="1116000" y="3147480"/>
            <a:ext cx="465840" cy="216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7" name="Textfeld 20"/>
          <p:cNvSpPr/>
          <p:nvPr/>
        </p:nvSpPr>
        <p:spPr>
          <a:xfrm>
            <a:off x="4215600" y="26208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428" name="Bild 33"/>
          <p:cNvPicPr/>
          <p:nvPr/>
        </p:nvPicPr>
        <p:blipFill>
          <a:blip r:embed="rId5"/>
          <a:stretch/>
        </p:blipFill>
        <p:spPr>
          <a:xfrm>
            <a:off x="4375800" y="3031920"/>
            <a:ext cx="465840" cy="2160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29" name="Gruppieren 40"/>
          <p:cNvGrpSpPr/>
          <p:nvPr/>
        </p:nvGrpSpPr>
        <p:grpSpPr>
          <a:xfrm>
            <a:off x="4512240" y="1023480"/>
            <a:ext cx="2778840" cy="2088360"/>
            <a:chOff x="4512240" y="1023480"/>
            <a:chExt cx="2778840" cy="2088360"/>
          </a:xfrm>
        </p:grpSpPr>
        <p:sp>
          <p:nvSpPr>
            <p:cNvPr id="430" name="Textfeld 69"/>
            <p:cNvSpPr/>
            <p:nvPr/>
          </p:nvSpPr>
          <p:spPr>
            <a:xfrm>
              <a:off x="4830480" y="1023480"/>
              <a:ext cx="2460600" cy="1944360"/>
            </a:xfrm>
            <a:prstGeom prst="rect">
              <a:avLst/>
            </a:prstGeom>
            <a:solidFill>
              <a:srgbClr val="D70F3C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90000" tIns="45000" rIns="90000" bIns="45000" anchor="ctr" anchorCtr="1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400" b="1" strike="noStrike" spc="-1">
                  <a:solidFill>
                    <a:srgbClr val="FFFFFF"/>
                  </a:solidFill>
                  <a:latin typeface="Calibri"/>
                  <a:ea typeface="ヒラギノ角ゴ Pro W3"/>
                </a:rPr>
                <a:t>Chinese-German 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de-DE" sz="1400" b="1" strike="noStrike" spc="-1">
                  <a:solidFill>
                    <a:srgbClr val="FFFFFF"/>
                  </a:solidFill>
                  <a:latin typeface="Calibri"/>
                  <a:ea typeface="ヒラギノ角ゴ Pro W3"/>
                </a:rPr>
                <a:t>University of Applied Sciences</a:t>
              </a:r>
              <a:r>
                <a:rPr sz="1400"/>
                <a:t/>
              </a:r>
              <a:br>
                <a:rPr sz="1400"/>
              </a:br>
              <a:r>
                <a:rPr lang="de-DE" sz="1400" b="0" strike="noStrike" spc="-1">
                  <a:solidFill>
                    <a:srgbClr val="FFFFFF"/>
                  </a:solidFill>
                  <a:latin typeface="Calibri"/>
                  <a:ea typeface="ヒラギノ角ゴ Pro W3"/>
                </a:rPr>
                <a:t>CDHAW, Shanghai, China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de-DE" sz="75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Automotive Engineering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Building Services-Energy-Environment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Mechatronics 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Engineering Management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(Electrical Engineering)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(Automation Systems and Production Informatics)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(Automotive Systems)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431" name="Gewinkelte Verbindung 39"/>
            <p:cNvCxnSpPr/>
            <p:nvPr/>
          </p:nvCxnSpPr>
          <p:spPr>
            <a:xfrm flipV="1">
              <a:off x="4512240" y="1995840"/>
              <a:ext cx="224280" cy="1116360"/>
            </a:xfrm>
            <a:prstGeom prst="bentConnector2">
              <a:avLst/>
            </a:prstGeom>
            <a:ln>
              <a:solidFill>
                <a:srgbClr val="D70F3C"/>
              </a:solidFill>
              <a:round/>
            </a:ln>
          </p:spPr>
        </p:cxnSp>
      </p:grpSp>
      <p:sp>
        <p:nvSpPr>
          <p:cNvPr id="432" name="Textfeld 35"/>
          <p:cNvSpPr/>
          <p:nvPr/>
        </p:nvSpPr>
        <p:spPr>
          <a:xfrm>
            <a:off x="4467240" y="114300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433" name="Bild 24"/>
          <p:cNvPicPr/>
          <p:nvPr/>
        </p:nvPicPr>
        <p:blipFill>
          <a:blip r:embed="rId5"/>
          <a:stretch/>
        </p:blipFill>
        <p:spPr>
          <a:xfrm>
            <a:off x="2970720" y="2623320"/>
            <a:ext cx="465840" cy="2160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34" name="Gruppieren 8"/>
          <p:cNvGrpSpPr/>
          <p:nvPr/>
        </p:nvGrpSpPr>
        <p:grpSpPr>
          <a:xfrm>
            <a:off x="2357640" y="669960"/>
            <a:ext cx="1949400" cy="2018520"/>
            <a:chOff x="2357640" y="669960"/>
            <a:chExt cx="1949400" cy="2018520"/>
          </a:xfrm>
        </p:grpSpPr>
        <p:sp>
          <p:nvSpPr>
            <p:cNvPr id="435" name="Textfeld 69"/>
            <p:cNvSpPr/>
            <p:nvPr/>
          </p:nvSpPr>
          <p:spPr>
            <a:xfrm>
              <a:off x="2357640" y="669960"/>
              <a:ext cx="1949400" cy="1829880"/>
            </a:xfrm>
            <a:prstGeom prst="rect">
              <a:avLst/>
            </a:prstGeom>
            <a:solidFill>
              <a:srgbClr val="D70F3C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90000" tIns="45000" rIns="90000" bIns="45000" anchor="ctr" anchorCtr="1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400" b="1" strike="noStrike" spc="-1">
                  <a:solidFill>
                    <a:srgbClr val="FFFFFF"/>
                  </a:solidFill>
                  <a:latin typeface="Calibri"/>
                  <a:ea typeface="ヒラギノ角ゴ Pro W3"/>
                </a:rPr>
                <a:t>JAMK – Jyväskylä University of Applied Sciences  </a:t>
              </a:r>
              <a:r>
                <a:rPr lang="de-DE" sz="1400" b="0" strike="noStrike" spc="-1">
                  <a:solidFill>
                    <a:srgbClr val="FFFFFF"/>
                  </a:solidFill>
                  <a:latin typeface="Calibri"/>
                  <a:ea typeface="ヒラギノ角ゴ Pro W3"/>
                </a:rPr>
                <a:t>Finland</a:t>
              </a:r>
              <a:endParaRPr lang="de-DE" sz="1400" b="0" strike="noStrike" spc="-1">
                <a:solidFill>
                  <a:srgbClr val="FFFFFF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Mechatronics and Electrical Engineering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IT Security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Mechanical Engineering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(Electrical Engineering)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(Automation Systems and Production Informatics)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436" name="Gerade Verbindung 28"/>
            <p:cNvCxnSpPr/>
            <p:nvPr/>
          </p:nvCxnSpPr>
          <p:spPr>
            <a:xfrm flipV="1">
              <a:off x="3109320" y="2508120"/>
              <a:ext cx="360" cy="180720"/>
            </a:xfrm>
            <a:prstGeom prst="straightConnector1">
              <a:avLst/>
            </a:prstGeom>
            <a:ln w="25400">
              <a:solidFill>
                <a:srgbClr val="D70F3C"/>
              </a:solidFill>
              <a:round/>
            </a:ln>
          </p:spPr>
        </p:cxnSp>
      </p:grpSp>
      <p:sp>
        <p:nvSpPr>
          <p:cNvPr id="437" name="Textfeld 1"/>
          <p:cNvSpPr/>
          <p:nvPr/>
        </p:nvSpPr>
        <p:spPr>
          <a:xfrm>
            <a:off x="9536040" y="2240640"/>
            <a:ext cx="360" cy="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720" bIns="-360" anchor="t">
            <a:noAutofit/>
          </a:bodyPr>
          <a:lstStyle/>
          <a:p>
            <a:pPr defTabSz="457200">
              <a:lnSpc>
                <a:spcPts val="1001"/>
              </a:lnSpc>
            </a:pP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8" name="Textfeld 69"/>
          <p:cNvSpPr/>
          <p:nvPr/>
        </p:nvSpPr>
        <p:spPr>
          <a:xfrm>
            <a:off x="351720" y="1275480"/>
            <a:ext cx="1800360" cy="1043280"/>
          </a:xfrm>
          <a:prstGeom prst="rect">
            <a:avLst/>
          </a:prstGeom>
          <a:solidFill>
            <a:srgbClr val="D70F3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 anchorCtr="1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400" b="1" strike="noStrike" spc="-1">
                <a:solidFill>
                  <a:srgbClr val="FFFFFF"/>
                </a:solidFill>
                <a:latin typeface="Calibri"/>
                <a:ea typeface="ヒラギノ角ゴ Pro W3"/>
              </a:rPr>
              <a:t>Gannon University</a:t>
            </a:r>
            <a:r>
              <a:rPr sz="1400"/>
              <a:t/>
            </a:r>
            <a:br>
              <a:rPr sz="1400"/>
            </a:br>
            <a:r>
              <a:rPr lang="de-DE" sz="1400" b="0" strike="noStrike" spc="-1">
                <a:solidFill>
                  <a:srgbClr val="FFFFFF"/>
                </a:solidFill>
                <a:latin typeface="Calibri"/>
                <a:ea typeface="ヒラギノ角ゴ Pro W3"/>
              </a:rPr>
              <a:t>USA</a:t>
            </a:r>
            <a:endParaRPr lang="de-DE" sz="1400" b="0" strike="noStrike" spc="-1">
              <a:solidFill>
                <a:srgbClr val="FFFFFF"/>
              </a:solidFill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lang="de-DE" sz="750" b="0" strike="noStrike" spc="-1">
              <a:solidFill>
                <a:srgbClr val="FFFFFF"/>
              </a:solidFill>
              <a:latin typeface="Calibri"/>
            </a:endParaRPr>
          </a:p>
          <a:p>
            <a:pPr marL="128520" indent="-128520" defTabSz="457200">
              <a:lnSpc>
                <a:spcPct val="100000"/>
              </a:lnSpc>
              <a:buClr>
                <a:srgbClr val="FFFFFF"/>
              </a:buClr>
              <a:buFont typeface="Lucida Grande"/>
              <a:buChar char="I"/>
            </a:pPr>
            <a:r>
              <a:rPr lang="de-DE" sz="900" b="0" strike="noStrike" spc="-1">
                <a:solidFill>
                  <a:srgbClr val="FFFFFF"/>
                </a:solidFill>
                <a:latin typeface="Calibri Light"/>
                <a:ea typeface="ヒラギノ角ゴ Pro W3"/>
              </a:rPr>
              <a:t>International Industrial Management</a:t>
            </a:r>
            <a:endParaRPr lang="de-DE" sz="900" b="0" strike="noStrike" spc="-1">
              <a:solidFill>
                <a:srgbClr val="FFFFFF"/>
              </a:solidFill>
              <a:latin typeface="Calibri"/>
            </a:endParaRPr>
          </a:p>
          <a:p>
            <a:pPr marL="128520" indent="-128520" defTabSz="457200">
              <a:lnSpc>
                <a:spcPct val="100000"/>
              </a:lnSpc>
              <a:buClr>
                <a:srgbClr val="FFFFFF"/>
              </a:buClr>
              <a:buFont typeface="Lucida Grande"/>
              <a:buChar char="I"/>
            </a:pPr>
            <a:r>
              <a:rPr lang="de-DE" sz="900" b="0" strike="noStrike" spc="-1">
                <a:solidFill>
                  <a:srgbClr val="FFFFFF"/>
                </a:solidFill>
                <a:latin typeface="Calibri Light"/>
                <a:ea typeface="ヒラギノ角ゴ Pro W3"/>
              </a:rPr>
              <a:t>Software Engineering</a:t>
            </a:r>
            <a:endParaRPr lang="de-DE" sz="900" b="0" strike="noStrike" spc="-1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39" name="Grafik 7"/>
          <p:cNvPicPr/>
          <p:nvPr/>
        </p:nvPicPr>
        <p:blipFill>
          <a:blip r:embed="rId6"/>
          <a:stretch/>
        </p:blipFill>
        <p:spPr>
          <a:xfrm>
            <a:off x="1487880" y="2894760"/>
            <a:ext cx="468360" cy="24948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440" name="Gerade Verbindung 26"/>
          <p:cNvCxnSpPr/>
          <p:nvPr/>
        </p:nvCxnSpPr>
        <p:spPr>
          <a:xfrm flipV="1">
            <a:off x="1623960" y="2324520"/>
            <a:ext cx="360" cy="610560"/>
          </a:xfrm>
          <a:prstGeom prst="straightConnector1">
            <a:avLst/>
          </a:prstGeom>
          <a:ln>
            <a:solidFill>
              <a:srgbClr val="D7193C"/>
            </a:solidFill>
            <a:round/>
          </a:ln>
        </p:spPr>
      </p:cxnSp>
      <p:grpSp>
        <p:nvGrpSpPr>
          <p:cNvPr id="441" name="Gruppierung 8"/>
          <p:cNvGrpSpPr/>
          <p:nvPr/>
        </p:nvGrpSpPr>
        <p:grpSpPr>
          <a:xfrm>
            <a:off x="2699280" y="3014640"/>
            <a:ext cx="2211480" cy="1286640"/>
            <a:chOff x="2699280" y="3014640"/>
            <a:chExt cx="2211480" cy="1286640"/>
          </a:xfrm>
        </p:grpSpPr>
        <p:sp>
          <p:nvSpPr>
            <p:cNvPr id="442" name="Textfeld 69"/>
            <p:cNvSpPr/>
            <p:nvPr/>
          </p:nvSpPr>
          <p:spPr>
            <a:xfrm>
              <a:off x="3232800" y="3235680"/>
              <a:ext cx="1677960" cy="1065600"/>
            </a:xfrm>
            <a:prstGeom prst="rect">
              <a:avLst/>
            </a:prstGeom>
            <a:solidFill>
              <a:srgbClr val="D70F3C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90000" tIns="45000" rIns="90000" bIns="45000" anchor="ctr" anchorCtr="1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200" b="1" strike="noStrike" spc="-1">
                  <a:solidFill>
                    <a:srgbClr val="FFFFFF"/>
                  </a:solidFill>
                  <a:latin typeface="Calibri"/>
                  <a:ea typeface="ヒラギノ角ゴ Pro W3"/>
                </a:rPr>
                <a:t>Universidad de Zaragoza, Spanien</a:t>
              </a:r>
              <a:endParaRPr lang="de-DE" sz="1200" b="0" strike="noStrike" spc="-1">
                <a:solidFill>
                  <a:srgbClr val="FFFFFF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de-DE" sz="1200" b="0" strike="noStrike" spc="-1">
                <a:solidFill>
                  <a:srgbClr val="FFFFFF"/>
                </a:solidFill>
                <a:latin typeface="Calibri"/>
              </a:endParaRPr>
            </a:p>
            <a:p>
              <a:pPr marL="171360" indent="-171360" defTabSz="457200">
                <a:lnSpc>
                  <a:spcPct val="100000"/>
                </a:lnSpc>
                <a:buClr>
                  <a:srgbClr val="FFFFFF"/>
                </a:buClr>
                <a:buFont typeface="Lucida Grande"/>
                <a:buChar char="I"/>
              </a:pPr>
              <a:r>
                <a:rPr lang="de-DE" sz="900" b="0" strike="noStrike" spc="-1">
                  <a:solidFill>
                    <a:srgbClr val="FFFFFF"/>
                  </a:solidFill>
                  <a:latin typeface="Calibri Light"/>
                  <a:ea typeface="ヒラギノ角ゴ Pro W3"/>
                </a:rPr>
                <a:t>International Industrial Management</a:t>
              </a:r>
              <a:endParaRPr lang="de-DE" sz="900" b="0" strike="noStrike" spc="-1">
                <a:solidFill>
                  <a:srgbClr val="FFFFFF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endParaRPr lang="de-DE" sz="10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443" name="Gerade Verbindung 23"/>
            <p:cNvCxnSpPr/>
            <p:nvPr/>
          </p:nvCxnSpPr>
          <p:spPr>
            <a:xfrm>
              <a:off x="2699280" y="3014640"/>
              <a:ext cx="1262520" cy="7920"/>
            </a:xfrm>
            <a:prstGeom prst="straightConnector1">
              <a:avLst/>
            </a:prstGeom>
            <a:ln w="12700">
              <a:solidFill>
                <a:srgbClr val="D7193C"/>
              </a:solidFill>
              <a:round/>
            </a:ln>
          </p:spPr>
        </p:cxnSp>
      </p:grpSp>
      <p:pic>
        <p:nvPicPr>
          <p:cNvPr id="444" name="Bild 24"/>
          <p:cNvPicPr/>
          <p:nvPr/>
        </p:nvPicPr>
        <p:blipFill>
          <a:blip r:embed="rId5"/>
          <a:stretch/>
        </p:blipFill>
        <p:spPr>
          <a:xfrm>
            <a:off x="2556360" y="2931120"/>
            <a:ext cx="465840" cy="2160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445" name="Gerade Verbindung 28"/>
          <p:cNvCxnSpPr/>
          <p:nvPr/>
        </p:nvCxnSpPr>
        <p:spPr>
          <a:xfrm flipV="1">
            <a:off x="3961440" y="3014640"/>
            <a:ext cx="360" cy="233640"/>
          </a:xfrm>
          <a:prstGeom prst="straightConnector1">
            <a:avLst/>
          </a:prstGeom>
          <a:ln w="25400">
            <a:solidFill>
              <a:srgbClr val="D70F3C"/>
            </a:solidFill>
            <a:round/>
          </a:ln>
        </p:spPr>
      </p:cxnSp>
      <p:cxnSp>
        <p:nvCxnSpPr>
          <p:cNvPr id="446" name="Gerade Verbindung 26"/>
          <p:cNvCxnSpPr/>
          <p:nvPr/>
        </p:nvCxnSpPr>
        <p:spPr>
          <a:xfrm flipV="1">
            <a:off x="1252080" y="3236760"/>
            <a:ext cx="360" cy="221400"/>
          </a:xfrm>
          <a:prstGeom prst="straightConnector1">
            <a:avLst/>
          </a:prstGeom>
          <a:ln>
            <a:solidFill>
              <a:srgbClr val="D7193C"/>
            </a:solidFill>
            <a:round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5" dur="7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9" dur="7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Bild 5"/>
          <p:cNvPicPr/>
          <p:nvPr/>
        </p:nvPicPr>
        <p:blipFill>
          <a:blip r:embed="rId2"/>
          <a:stretch/>
        </p:blipFill>
        <p:spPr>
          <a:xfrm>
            <a:off x="3276000" y="-92520"/>
            <a:ext cx="4924800" cy="4830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457200" y="343440"/>
            <a:ext cx="6781320" cy="312840"/>
          </a:xfrm>
          <a:prstGeom prst="rect">
            <a:avLst/>
          </a:prstGeom>
          <a:noFill/>
          <a:ln w="0">
            <a:noFill/>
          </a:ln>
        </p:spPr>
        <p:txBody>
          <a:bodyPr lIns="0" tIns="36000" rIns="91440" bIns="0" anchor="t">
            <a:noAutofit/>
          </a:bodyPr>
          <a:lstStyle/>
          <a:p>
            <a:pPr indent="0" defTabSz="343080">
              <a:lnSpc>
                <a:spcPct val="90000"/>
              </a:lnSpc>
              <a:buNone/>
            </a:pPr>
            <a:r>
              <a:rPr lang="de-DE" sz="2000" b="0" strike="noStrike" cap="all" spc="-1">
                <a:solidFill>
                  <a:schemeClr val="dk2"/>
                </a:solidFill>
                <a:latin typeface="Calibri"/>
              </a:rPr>
              <a:t>Esslingen – IN THE CENTRE OF europE</a:t>
            </a:r>
            <a:endParaRPr lang="de-DE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49" name="Textfeld 45"/>
          <p:cNvSpPr/>
          <p:nvPr/>
        </p:nvSpPr>
        <p:spPr>
          <a:xfrm>
            <a:off x="-898200" y="353772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</a:pPr>
            <a:endParaRPr lang="de-DE" sz="15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50" name="Textfeld 1"/>
          <p:cNvSpPr/>
          <p:nvPr/>
        </p:nvSpPr>
        <p:spPr>
          <a:xfrm>
            <a:off x="9543600" y="184356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</a:pPr>
            <a:endParaRPr lang="de-DE" sz="1500" b="0" strike="noStrike" spc="-1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451" name="Gruppierung 64"/>
          <p:cNvGrpSpPr/>
          <p:nvPr/>
        </p:nvGrpSpPr>
        <p:grpSpPr>
          <a:xfrm>
            <a:off x="2618280" y="3025080"/>
            <a:ext cx="1940760" cy="249480"/>
            <a:chOff x="2618280" y="3025080"/>
            <a:chExt cx="1940760" cy="249480"/>
          </a:xfrm>
        </p:grpSpPr>
        <p:sp>
          <p:nvSpPr>
            <p:cNvPr id="452" name="Rechteck 11"/>
            <p:cNvSpPr/>
            <p:nvPr/>
          </p:nvSpPr>
          <p:spPr>
            <a:xfrm>
              <a:off x="2618280" y="3025080"/>
              <a:ext cx="45576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 defTabSz="457200">
                <a:lnSpc>
                  <a:spcPct val="100000"/>
                </a:lnSpc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Paris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453" name="Gruppierung 15"/>
            <p:cNvGrpSpPr/>
            <p:nvPr/>
          </p:nvGrpSpPr>
          <p:grpSpPr>
            <a:xfrm>
              <a:off x="3117240" y="3125160"/>
              <a:ext cx="1441800" cy="53640"/>
              <a:chOff x="3117240" y="3125160"/>
              <a:chExt cx="1441800" cy="53640"/>
            </a:xfrm>
          </p:grpSpPr>
          <p:sp>
            <p:nvSpPr>
              <p:cNvPr id="454" name="Oval 21"/>
              <p:cNvSpPr/>
              <p:nvPr/>
            </p:nvSpPr>
            <p:spPr>
              <a:xfrm>
                <a:off x="4505400" y="3125160"/>
                <a:ext cx="53640" cy="536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D58"/>
                </a:solidFill>
                <a:round/>
              </a:ln>
              <a:effectLst>
                <a:outerShdw blurRad="39960" dist="2304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6480" rIns="90000" bIns="-6480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</a:pPr>
                <a:endParaRPr lang="de-DE" sz="135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455" name="Gerade Verbindung 51"/>
              <p:cNvCxnSpPr/>
              <p:nvPr/>
            </p:nvCxnSpPr>
            <p:spPr>
              <a:xfrm flipV="1">
                <a:off x="3117240" y="3155040"/>
                <a:ext cx="1408680" cy="2520"/>
              </a:xfrm>
              <a:prstGeom prst="straightConnector1">
                <a:avLst/>
              </a:prstGeom>
              <a:ln w="12700">
                <a:solidFill>
                  <a:srgbClr val="002D58"/>
                </a:solidFill>
                <a:round/>
              </a:ln>
            </p:spPr>
          </p:cxnSp>
        </p:grpSp>
      </p:grpSp>
      <p:grpSp>
        <p:nvGrpSpPr>
          <p:cNvPr id="456" name="Gruppierung 76"/>
          <p:cNvGrpSpPr/>
          <p:nvPr/>
        </p:nvGrpSpPr>
        <p:grpSpPr>
          <a:xfrm>
            <a:off x="5479200" y="2580480"/>
            <a:ext cx="2547360" cy="249480"/>
            <a:chOff x="5479200" y="2580480"/>
            <a:chExt cx="2547360" cy="249480"/>
          </a:xfrm>
        </p:grpSpPr>
        <p:sp>
          <p:nvSpPr>
            <p:cNvPr id="457" name="Rechteck 24"/>
            <p:cNvSpPr/>
            <p:nvPr/>
          </p:nvSpPr>
          <p:spPr>
            <a:xfrm>
              <a:off x="7434000" y="2580480"/>
              <a:ext cx="59256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Berlin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458" name="Gruppierung 16"/>
            <p:cNvGrpSpPr/>
            <p:nvPr/>
          </p:nvGrpSpPr>
          <p:grpSpPr>
            <a:xfrm>
              <a:off x="5479200" y="2685240"/>
              <a:ext cx="1900800" cy="53640"/>
              <a:chOff x="5479200" y="2685240"/>
              <a:chExt cx="1900800" cy="53640"/>
            </a:xfrm>
          </p:grpSpPr>
          <p:sp>
            <p:nvSpPr>
              <p:cNvPr id="459" name="Oval 25"/>
              <p:cNvSpPr/>
              <p:nvPr/>
            </p:nvSpPr>
            <p:spPr>
              <a:xfrm>
                <a:off x="5479200" y="2685240"/>
                <a:ext cx="53640" cy="536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D58"/>
                </a:solidFill>
                <a:round/>
              </a:ln>
              <a:effectLst>
                <a:outerShdw blurRad="39960" dist="2304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6480" rIns="90000" bIns="-6480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</a:pPr>
                <a:endParaRPr lang="de-DE" sz="135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460" name="Gerade Verbindung 55"/>
              <p:cNvCxnSpPr/>
              <p:nvPr/>
            </p:nvCxnSpPr>
            <p:spPr>
              <a:xfrm>
                <a:off x="5532480" y="2711160"/>
                <a:ext cx="1847880" cy="360"/>
              </a:xfrm>
              <a:prstGeom prst="straightConnector1">
                <a:avLst/>
              </a:prstGeom>
              <a:ln w="12700">
                <a:solidFill>
                  <a:srgbClr val="002D58"/>
                </a:solidFill>
                <a:round/>
              </a:ln>
            </p:spPr>
          </p:cxnSp>
        </p:grpSp>
      </p:grpSp>
      <p:grpSp>
        <p:nvGrpSpPr>
          <p:cNvPr id="461" name="Gruppierung 77"/>
          <p:cNvGrpSpPr/>
          <p:nvPr/>
        </p:nvGrpSpPr>
        <p:grpSpPr>
          <a:xfrm>
            <a:off x="5375160" y="3089160"/>
            <a:ext cx="2905200" cy="249480"/>
            <a:chOff x="5375160" y="3089160"/>
            <a:chExt cx="2905200" cy="249480"/>
          </a:xfrm>
        </p:grpSpPr>
        <p:sp>
          <p:nvSpPr>
            <p:cNvPr id="462" name="Rechteck 26"/>
            <p:cNvSpPr/>
            <p:nvPr/>
          </p:nvSpPr>
          <p:spPr>
            <a:xfrm>
              <a:off x="7476840" y="3089160"/>
              <a:ext cx="80352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Munich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463" name="Gruppierung 17"/>
            <p:cNvGrpSpPr/>
            <p:nvPr/>
          </p:nvGrpSpPr>
          <p:grpSpPr>
            <a:xfrm>
              <a:off x="5375160" y="3191400"/>
              <a:ext cx="2049480" cy="53640"/>
              <a:chOff x="5375160" y="3191400"/>
              <a:chExt cx="2049480" cy="53640"/>
            </a:xfrm>
          </p:grpSpPr>
          <p:sp>
            <p:nvSpPr>
              <p:cNvPr id="464" name="Oval 27"/>
              <p:cNvSpPr/>
              <p:nvPr/>
            </p:nvSpPr>
            <p:spPr>
              <a:xfrm>
                <a:off x="5375160" y="3191400"/>
                <a:ext cx="53640" cy="536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D58"/>
                </a:solidFill>
                <a:round/>
              </a:ln>
              <a:effectLst>
                <a:outerShdw blurRad="39960" dist="2304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6480" rIns="90000" bIns="-6480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</a:pPr>
                <a:endParaRPr lang="de-DE" sz="135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465" name="Gerade Verbindung 56"/>
              <p:cNvCxnSpPr/>
              <p:nvPr/>
            </p:nvCxnSpPr>
            <p:spPr>
              <a:xfrm flipV="1">
                <a:off x="5421240" y="3211920"/>
                <a:ext cx="2003760" cy="15120"/>
              </a:xfrm>
              <a:prstGeom prst="bentConnector2">
                <a:avLst/>
              </a:prstGeom>
              <a:ln w="12700">
                <a:solidFill>
                  <a:srgbClr val="002D58"/>
                </a:solidFill>
                <a:round/>
              </a:ln>
            </p:spPr>
          </p:cxnSp>
        </p:grpSp>
      </p:grpSp>
      <p:grpSp>
        <p:nvGrpSpPr>
          <p:cNvPr id="466" name="Gruppierung 65"/>
          <p:cNvGrpSpPr/>
          <p:nvPr/>
        </p:nvGrpSpPr>
        <p:grpSpPr>
          <a:xfrm>
            <a:off x="2321280" y="3152160"/>
            <a:ext cx="2833200" cy="406440"/>
            <a:chOff x="2321280" y="3152160"/>
            <a:chExt cx="2833200" cy="406440"/>
          </a:xfrm>
        </p:grpSpPr>
        <p:sp>
          <p:nvSpPr>
            <p:cNvPr id="467" name="Rechteck 28"/>
            <p:cNvSpPr/>
            <p:nvPr/>
          </p:nvSpPr>
          <p:spPr>
            <a:xfrm>
              <a:off x="2321280" y="3309120"/>
              <a:ext cx="68544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 defTabSz="457200">
                <a:lnSpc>
                  <a:spcPct val="100000"/>
                </a:lnSpc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Stuttgart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68" name="Oval 61"/>
            <p:cNvSpPr/>
            <p:nvPr/>
          </p:nvSpPr>
          <p:spPr>
            <a:xfrm>
              <a:off x="5100840" y="3152160"/>
              <a:ext cx="53640" cy="53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2D58"/>
              </a:solidFill>
              <a:round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-6480" rIns="90000" bIns="-648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de-DE" sz="135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469" name="Gerade Verbindung 62"/>
            <p:cNvCxnSpPr>
              <a:endCxn id="468" idx="4"/>
            </p:cNvCxnSpPr>
            <p:nvPr/>
          </p:nvCxnSpPr>
          <p:spPr>
            <a:xfrm flipV="1">
              <a:off x="3051360" y="3205800"/>
              <a:ext cx="2076480" cy="230400"/>
            </a:xfrm>
            <a:prstGeom prst="bentConnector2">
              <a:avLst/>
            </a:prstGeom>
            <a:ln w="12700">
              <a:solidFill>
                <a:srgbClr val="002D58"/>
              </a:solidFill>
              <a:round/>
            </a:ln>
          </p:spPr>
        </p:cxnSp>
      </p:grpSp>
      <p:grpSp>
        <p:nvGrpSpPr>
          <p:cNvPr id="470" name="Gruppierung 81"/>
          <p:cNvGrpSpPr/>
          <p:nvPr/>
        </p:nvGrpSpPr>
        <p:grpSpPr>
          <a:xfrm>
            <a:off x="3924000" y="1582560"/>
            <a:ext cx="1260720" cy="1633320"/>
            <a:chOff x="3924000" y="1582560"/>
            <a:chExt cx="1260720" cy="1633320"/>
          </a:xfrm>
        </p:grpSpPr>
        <p:grpSp>
          <p:nvGrpSpPr>
            <p:cNvPr id="471" name="Gruppierung 18"/>
            <p:cNvGrpSpPr/>
            <p:nvPr/>
          </p:nvGrpSpPr>
          <p:grpSpPr>
            <a:xfrm>
              <a:off x="5131080" y="1582560"/>
              <a:ext cx="53640" cy="1633320"/>
              <a:chOff x="5131080" y="1582560"/>
              <a:chExt cx="53640" cy="1633320"/>
            </a:xfrm>
          </p:grpSpPr>
          <p:sp>
            <p:nvSpPr>
              <p:cNvPr id="472" name="Oval 29"/>
              <p:cNvSpPr/>
              <p:nvPr/>
            </p:nvSpPr>
            <p:spPr>
              <a:xfrm>
                <a:off x="5131080" y="3162240"/>
                <a:ext cx="53640" cy="5364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39960" dist="2304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6480" rIns="90000" bIns="-6480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</a:pPr>
                <a:endParaRPr lang="de-DE" sz="135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473" name="Gerade Verbindung 58"/>
              <p:cNvCxnSpPr/>
              <p:nvPr/>
            </p:nvCxnSpPr>
            <p:spPr>
              <a:xfrm flipV="1">
                <a:off x="5161320" y="1582560"/>
                <a:ext cx="360" cy="1597320"/>
              </a:xfrm>
              <a:prstGeom prst="straightConnector1">
                <a:avLst/>
              </a:prstGeom>
              <a:ln w="12700">
                <a:solidFill>
                  <a:srgbClr val="D7193C"/>
                </a:solidFill>
                <a:round/>
              </a:ln>
            </p:spPr>
          </p:cxnSp>
        </p:grpSp>
        <p:sp>
          <p:nvSpPr>
            <p:cNvPr id="474" name="Textfeld 69"/>
            <p:cNvSpPr/>
            <p:nvPr/>
          </p:nvSpPr>
          <p:spPr>
            <a:xfrm>
              <a:off x="3924000" y="1585440"/>
              <a:ext cx="1207440" cy="7516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90000" tIns="45000" rIns="90000" bIns="45000" anchor="ctr" anchorCtr="1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200" b="1" strike="noStrike" spc="-1">
                  <a:solidFill>
                    <a:schemeClr val="lt1"/>
                  </a:solidFill>
                  <a:latin typeface="Calibri"/>
                  <a:ea typeface="ヒラギノ角ゴ Pro W3"/>
                </a:rPr>
                <a:t>ESSLINGEN</a:t>
              </a:r>
              <a:endParaRPr lang="de-DE" sz="1200" b="0" strike="noStrike" spc="-1">
                <a:solidFill>
                  <a:srgbClr val="FFFFFF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de-DE" sz="1050" b="0" strike="noStrike" spc="-1">
                  <a:solidFill>
                    <a:schemeClr val="lt1"/>
                  </a:solidFill>
                  <a:latin typeface="Calibri Light"/>
                  <a:ea typeface="ヒラギノ角ゴ Pro W3"/>
                </a:rPr>
                <a:t>City Centre</a:t>
              </a:r>
              <a:endParaRPr lang="de-DE" sz="1050" b="0" strike="noStrike" spc="-1">
                <a:solidFill>
                  <a:srgbClr val="FFFFFF"/>
                </a:solidFill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lang="de-DE" sz="1050" b="0" strike="noStrike" spc="-1">
                  <a:solidFill>
                    <a:schemeClr val="lt1"/>
                  </a:solidFill>
                  <a:latin typeface="Calibri Light"/>
                  <a:ea typeface="ヒラギノ角ゴ Pro W3"/>
                </a:rPr>
                <a:t>Hilltop Campus, (Flandernstraße)</a:t>
              </a:r>
              <a:endParaRPr lang="de-DE" sz="105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475" name="Gruppierung 82"/>
          <p:cNvGrpSpPr/>
          <p:nvPr/>
        </p:nvGrpSpPr>
        <p:grpSpPr>
          <a:xfrm>
            <a:off x="5175360" y="1582560"/>
            <a:ext cx="1299960" cy="1643400"/>
            <a:chOff x="5175360" y="1582560"/>
            <a:chExt cx="1299960" cy="1643400"/>
          </a:xfrm>
        </p:grpSpPr>
        <p:grpSp>
          <p:nvGrpSpPr>
            <p:cNvPr id="476" name="Gruppierung 20"/>
            <p:cNvGrpSpPr/>
            <p:nvPr/>
          </p:nvGrpSpPr>
          <p:grpSpPr>
            <a:xfrm>
              <a:off x="5175360" y="1582560"/>
              <a:ext cx="54000" cy="1643400"/>
              <a:chOff x="5175360" y="1582560"/>
              <a:chExt cx="54000" cy="1643400"/>
            </a:xfrm>
          </p:grpSpPr>
          <p:sp>
            <p:nvSpPr>
              <p:cNvPr id="477" name="Oval 32"/>
              <p:cNvSpPr/>
              <p:nvPr/>
            </p:nvSpPr>
            <p:spPr>
              <a:xfrm>
                <a:off x="5175360" y="3172320"/>
                <a:ext cx="53640" cy="5364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39960" dist="2304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6480" rIns="90000" bIns="-6480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</a:pPr>
                <a:endParaRPr lang="de-DE" sz="135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478" name="Gerade Verbindung 59"/>
              <p:cNvCxnSpPr/>
              <p:nvPr/>
            </p:nvCxnSpPr>
            <p:spPr>
              <a:xfrm flipV="1">
                <a:off x="5205240" y="1582560"/>
                <a:ext cx="24480" cy="1600920"/>
              </a:xfrm>
              <a:prstGeom prst="straightConnector1">
                <a:avLst/>
              </a:prstGeom>
              <a:ln w="12700">
                <a:solidFill>
                  <a:srgbClr val="D7193C"/>
                </a:solidFill>
                <a:round/>
              </a:ln>
            </p:spPr>
          </p:cxnSp>
        </p:grpSp>
        <p:sp>
          <p:nvSpPr>
            <p:cNvPr id="479" name="Textfeld 69"/>
            <p:cNvSpPr/>
            <p:nvPr/>
          </p:nvSpPr>
          <p:spPr>
            <a:xfrm>
              <a:off x="5273280" y="1585800"/>
              <a:ext cx="1202040" cy="2721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/>
          </p:style>
          <p:txBody>
            <a:bodyPr lIns="90000" tIns="45000" rIns="90000" bIns="45000" anchor="ctr" anchorCtr="1">
              <a:spAutoFit/>
            </a:bodyPr>
            <a:lstStyle/>
            <a:p>
              <a:pPr defTabSz="457200">
                <a:lnSpc>
                  <a:spcPct val="100000"/>
                </a:lnSpc>
              </a:pPr>
              <a:r>
                <a:rPr lang="de-DE" sz="1200" b="1" strike="noStrike" spc="-1">
                  <a:solidFill>
                    <a:schemeClr val="lt1"/>
                  </a:solidFill>
                  <a:latin typeface="Calibri"/>
                  <a:ea typeface="ヒラギノ角ゴ Pro W3"/>
                </a:rPr>
                <a:t>GÖPPINGEN</a:t>
              </a:r>
              <a:endParaRPr lang="de-DE" sz="1200" b="0" strike="noStrike" spc="-1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480" name="Textfeld 12"/>
          <p:cNvSpPr/>
          <p:nvPr/>
        </p:nvSpPr>
        <p:spPr>
          <a:xfrm>
            <a:off x="861840" y="185760"/>
            <a:ext cx="6854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35280" rIns="68760" bIns="34200" anchor="t">
            <a:noAutofit/>
          </a:bodyPr>
          <a:lstStyle/>
          <a:p>
            <a:pPr defTabSz="457200">
              <a:lnSpc>
                <a:spcPts val="751"/>
              </a:lnSpc>
            </a:pPr>
            <a:endParaRPr lang="de-DE" sz="1500" b="0" strike="noStrike" spc="-1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481" name="Gruppierung 48"/>
          <p:cNvGrpSpPr/>
          <p:nvPr/>
        </p:nvGrpSpPr>
        <p:grpSpPr>
          <a:xfrm>
            <a:off x="2439720" y="2701800"/>
            <a:ext cx="1893960" cy="249480"/>
            <a:chOff x="2439720" y="2701800"/>
            <a:chExt cx="1893960" cy="249480"/>
          </a:xfrm>
        </p:grpSpPr>
        <p:sp>
          <p:nvSpPr>
            <p:cNvPr id="482" name="Rechteck 22"/>
            <p:cNvSpPr/>
            <p:nvPr/>
          </p:nvSpPr>
          <p:spPr>
            <a:xfrm>
              <a:off x="2439720" y="2701800"/>
              <a:ext cx="59292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r" defTabSz="457200">
                <a:lnSpc>
                  <a:spcPct val="100000"/>
                </a:lnSpc>
              </a:pPr>
              <a:r>
                <a:rPr lang="de-DE" sz="1050" b="0" strike="noStrike" spc="-1">
                  <a:solidFill>
                    <a:schemeClr val="dk1"/>
                  </a:solidFill>
                  <a:latin typeface="Calibri"/>
                </a:rPr>
                <a:t>London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483" name="Gruppierung 50"/>
            <p:cNvGrpSpPr/>
            <p:nvPr/>
          </p:nvGrpSpPr>
          <p:grpSpPr>
            <a:xfrm>
              <a:off x="3067560" y="2804400"/>
              <a:ext cx="1266120" cy="53640"/>
              <a:chOff x="3067560" y="2804400"/>
              <a:chExt cx="1266120" cy="53640"/>
            </a:xfrm>
          </p:grpSpPr>
          <p:sp>
            <p:nvSpPr>
              <p:cNvPr id="484" name="Oval 57"/>
              <p:cNvSpPr/>
              <p:nvPr/>
            </p:nvSpPr>
            <p:spPr>
              <a:xfrm>
                <a:off x="4280040" y="2804400"/>
                <a:ext cx="53640" cy="5364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2D58"/>
                </a:solidFill>
                <a:round/>
              </a:ln>
              <a:effectLst>
                <a:outerShdw blurRad="39960" dist="2304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/>
            </p:style>
            <p:txBody>
              <a:bodyPr lIns="90000" tIns="-6480" rIns="90000" bIns="-6480" anchor="ctr">
                <a:noAutofit/>
              </a:bodyPr>
              <a:lstStyle/>
              <a:p>
                <a:pPr algn="ctr" defTabSz="457200">
                  <a:lnSpc>
                    <a:spcPct val="100000"/>
                  </a:lnSpc>
                </a:pPr>
                <a:endParaRPr lang="de-DE" sz="1350" b="0" strike="noStrike" spc="-1">
                  <a:solidFill>
                    <a:schemeClr val="lt1"/>
                  </a:solidFill>
                  <a:latin typeface="Calibri"/>
                </a:endParaRPr>
              </a:p>
            </p:txBody>
          </p:sp>
          <p:cxnSp>
            <p:nvCxnSpPr>
              <p:cNvPr id="485" name="Gerade Verbindung 63"/>
              <p:cNvCxnSpPr/>
              <p:nvPr/>
            </p:nvCxnSpPr>
            <p:spPr>
              <a:xfrm>
                <a:off x="3067560" y="2833920"/>
                <a:ext cx="1233000" cy="360"/>
              </a:xfrm>
              <a:prstGeom prst="straightConnector1">
                <a:avLst/>
              </a:prstGeom>
              <a:ln w="12700">
                <a:solidFill>
                  <a:srgbClr val="002D58"/>
                </a:solidFill>
                <a:round/>
              </a:ln>
            </p:spPr>
          </p:cxnSp>
        </p:grpSp>
      </p:grpSp>
      <p:grpSp>
        <p:nvGrpSpPr>
          <p:cNvPr id="486" name="Gruppierung 7"/>
          <p:cNvGrpSpPr/>
          <p:nvPr/>
        </p:nvGrpSpPr>
        <p:grpSpPr>
          <a:xfrm>
            <a:off x="468360" y="1585800"/>
            <a:ext cx="1773360" cy="1928520"/>
            <a:chOff x="468360" y="1585800"/>
            <a:chExt cx="1773360" cy="1928520"/>
          </a:xfrm>
        </p:grpSpPr>
        <p:sp>
          <p:nvSpPr>
            <p:cNvPr id="487" name="Rechteck 34"/>
            <p:cNvSpPr/>
            <p:nvPr/>
          </p:nvSpPr>
          <p:spPr>
            <a:xfrm>
              <a:off x="468360" y="1585800"/>
              <a:ext cx="1754280" cy="171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399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457200">
                <a:lnSpc>
                  <a:spcPct val="100000"/>
                </a:lnSpc>
              </a:pPr>
              <a:endParaRPr lang="de-DE" sz="135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88" name="Rechteck 35"/>
            <p:cNvSpPr/>
            <p:nvPr/>
          </p:nvSpPr>
          <p:spPr>
            <a:xfrm>
              <a:off x="534600" y="1596600"/>
              <a:ext cx="887400" cy="159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0" rIns="90000" bIns="0" anchor="t">
              <a:spAutoFit/>
            </a:bodyPr>
            <a:lstStyle/>
            <a:p>
              <a:pPr defTabSz="457200">
                <a:lnSpc>
                  <a:spcPct val="200000"/>
                </a:lnSpc>
              </a:pPr>
              <a:r>
                <a:rPr lang="de-DE" sz="1050" b="0" strike="noStrike" spc="-1">
                  <a:solidFill>
                    <a:schemeClr val="lt1"/>
                  </a:solidFill>
                  <a:latin typeface="Calibri"/>
                </a:rPr>
                <a:t>STUTTGART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200000"/>
                </a:lnSpc>
              </a:pPr>
              <a:r>
                <a:rPr lang="de-DE" sz="1050" b="0" strike="noStrike" spc="-1">
                  <a:solidFill>
                    <a:schemeClr val="lt1"/>
                  </a:solidFill>
                  <a:latin typeface="Calibri"/>
                </a:rPr>
                <a:t>MUNICH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200000"/>
                </a:lnSpc>
              </a:pPr>
              <a:r>
                <a:rPr lang="de-DE" sz="1050" b="0" strike="noStrike" spc="-1">
                  <a:solidFill>
                    <a:schemeClr val="lt1"/>
                  </a:solidFill>
                  <a:latin typeface="Calibri"/>
                </a:rPr>
                <a:t>BERLIN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200000"/>
                </a:lnSpc>
              </a:pPr>
              <a:r>
                <a:rPr lang="de-DE" sz="1050" b="0" strike="noStrike" spc="-1">
                  <a:solidFill>
                    <a:schemeClr val="lt1"/>
                  </a:solidFill>
                  <a:latin typeface="Calibri"/>
                </a:rPr>
                <a:t>LONDON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200000"/>
                </a:lnSpc>
              </a:pPr>
              <a:r>
                <a:rPr lang="de-DE" sz="1050" b="0" strike="noStrike" spc="-1">
                  <a:solidFill>
                    <a:schemeClr val="lt1"/>
                  </a:solidFill>
                  <a:latin typeface="Calibri"/>
                </a:rPr>
                <a:t>PARIS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89" name="Rechteck 42"/>
            <p:cNvSpPr/>
            <p:nvPr/>
          </p:nvSpPr>
          <p:spPr>
            <a:xfrm>
              <a:off x="1619640" y="1596600"/>
              <a:ext cx="622080" cy="1917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0" rIns="90000" bIns="0" anchor="t">
              <a:spAutoFit/>
            </a:bodyPr>
            <a:lstStyle/>
            <a:p>
              <a:pPr defTabSz="457200">
                <a:lnSpc>
                  <a:spcPct val="200000"/>
                </a:lnSpc>
              </a:pPr>
              <a:r>
                <a:rPr lang="de-DE" sz="1050" b="0" strike="noStrike" spc="-1">
                  <a:solidFill>
                    <a:schemeClr val="lt1"/>
                  </a:solidFill>
                  <a:latin typeface="Calibri Light"/>
                </a:rPr>
                <a:t>20 min.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200000"/>
                </a:lnSpc>
              </a:pPr>
              <a:r>
                <a:rPr lang="de-DE" sz="1050" b="0" strike="noStrike" spc="-1">
                  <a:solidFill>
                    <a:schemeClr val="lt1"/>
                  </a:solidFill>
                  <a:latin typeface="Calibri Light"/>
                </a:rPr>
                <a:t>2.5 h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200000"/>
                </a:lnSpc>
              </a:pPr>
              <a:r>
                <a:rPr lang="de-DE" sz="1050" b="0" strike="noStrike" spc="-1">
                  <a:solidFill>
                    <a:schemeClr val="lt1"/>
                  </a:solidFill>
                  <a:latin typeface="Calibri Light"/>
                </a:rPr>
                <a:t>1 h 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200000"/>
                </a:lnSpc>
              </a:pPr>
              <a:r>
                <a:rPr lang="de-DE" sz="1050" b="0" strike="noStrike" spc="-1">
                  <a:solidFill>
                    <a:schemeClr val="lt1"/>
                  </a:solidFill>
                  <a:latin typeface="Calibri Light"/>
                </a:rPr>
                <a:t>2 h 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  <a:p>
              <a:pPr defTabSz="457200">
                <a:lnSpc>
                  <a:spcPct val="200000"/>
                </a:lnSpc>
              </a:pPr>
              <a:r>
                <a:rPr lang="de-DE" sz="1050" b="0" strike="noStrike" spc="-1">
                  <a:solidFill>
                    <a:schemeClr val="lt1"/>
                  </a:solidFill>
                  <a:latin typeface="Calibri Light"/>
                </a:rPr>
                <a:t>1.5 h</a:t>
              </a:r>
              <a:endParaRPr lang="de-DE" sz="105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490" name="Gruppierung 6"/>
            <p:cNvGrpSpPr/>
            <p:nvPr/>
          </p:nvGrpSpPr>
          <p:grpSpPr>
            <a:xfrm>
              <a:off x="1325160" y="1698480"/>
              <a:ext cx="293760" cy="1514880"/>
              <a:chOff x="1325160" y="1698480"/>
              <a:chExt cx="293760" cy="1514880"/>
            </a:xfrm>
          </p:grpSpPr>
          <p:pic>
            <p:nvPicPr>
              <p:cNvPr id="491" name="Bild 83"/>
              <p:cNvPicPr/>
              <p:nvPr/>
            </p:nvPicPr>
            <p:blipFill>
              <a:blip r:embed="rId3"/>
              <a:stretch/>
            </p:blipFill>
            <p:spPr>
              <a:xfrm rot="18900000">
                <a:off x="1367640" y="2962800"/>
                <a:ext cx="208800" cy="206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492" name="Bild 84"/>
              <p:cNvPicPr/>
              <p:nvPr/>
            </p:nvPicPr>
            <p:blipFill>
              <a:blip r:embed="rId3"/>
              <a:stretch/>
            </p:blipFill>
            <p:spPr>
              <a:xfrm rot="18900000">
                <a:off x="1367640" y="2639880"/>
                <a:ext cx="208800" cy="206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493" name="Bild 85"/>
              <p:cNvPicPr/>
              <p:nvPr/>
            </p:nvPicPr>
            <p:blipFill>
              <a:blip r:embed="rId3"/>
              <a:stretch/>
            </p:blipFill>
            <p:spPr>
              <a:xfrm rot="18900000">
                <a:off x="1367640" y="2316600"/>
                <a:ext cx="208800" cy="206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494" name="Bild 88"/>
              <p:cNvPicPr/>
              <p:nvPr/>
            </p:nvPicPr>
            <p:blipFill>
              <a:blip r:embed="rId4"/>
              <a:stretch/>
            </p:blipFill>
            <p:spPr>
              <a:xfrm>
                <a:off x="1386360" y="2007720"/>
                <a:ext cx="172080" cy="1926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495" name="Bild 60"/>
              <p:cNvPicPr/>
              <p:nvPr/>
            </p:nvPicPr>
            <p:blipFill>
              <a:blip r:embed="rId4"/>
              <a:stretch/>
            </p:blipFill>
            <p:spPr>
              <a:xfrm>
                <a:off x="1386360" y="1698480"/>
                <a:ext cx="172080" cy="19260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</p:grpSp>
      <p:sp>
        <p:nvSpPr>
          <p:cNvPr id="496" name="PlaceHolder 2"/>
          <p:cNvSpPr>
            <a:spLocks noGrp="1"/>
          </p:cNvSpPr>
          <p:nvPr>
            <p:ph type="sldNum" idx="92"/>
          </p:nvPr>
        </p:nvSpPr>
        <p:spPr>
          <a:xfrm>
            <a:off x="8388720" y="4985280"/>
            <a:ext cx="574920" cy="15804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t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de-DE" sz="750" b="0" strike="noStrike" spc="-1">
                <a:solidFill>
                  <a:srgbClr val="002D58"/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30CEF88-513D-412F-963B-76C41C0117B0}" type="slidenum">
              <a:rPr lang="de-DE" sz="750" b="0" strike="noStrike" spc="-1">
                <a:solidFill>
                  <a:srgbClr val="002D58"/>
                </a:solidFill>
                <a:latin typeface="Calibri"/>
              </a:rPr>
              <a:t>9</a:t>
            </a:fld>
            <a:endParaRPr lang="de-DE" sz="75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13"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16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19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2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5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9" dur="75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E-Master">
  <a:themeElements>
    <a:clrScheme name="Hochschule Esslingen 1">
      <a:dk1>
        <a:srgbClr val="002D58"/>
      </a:dk1>
      <a:lt1>
        <a:srgbClr val="FFFFFF"/>
      </a:lt1>
      <a:dk2>
        <a:srgbClr val="D70F3C"/>
      </a:dk2>
      <a:lt2>
        <a:srgbClr val="FFFFFF"/>
      </a:lt2>
      <a:accent1>
        <a:srgbClr val="00AADC"/>
      </a:accent1>
      <a:accent2>
        <a:srgbClr val="D6EAF8"/>
      </a:accent2>
      <a:accent3>
        <a:srgbClr val="DCDCDC"/>
      </a:accent3>
      <a:accent4>
        <a:srgbClr val="D7193C"/>
      </a:accent4>
      <a:accent5>
        <a:srgbClr val="002D58"/>
      </a:accent5>
      <a:accent6>
        <a:srgbClr val="FFFFFF"/>
      </a:accent6>
      <a:hlink>
        <a:srgbClr val="002D58"/>
      </a:hlink>
      <a:folHlink>
        <a:srgbClr val="002D58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E-Master">
  <a:themeElements>
    <a:clrScheme name="Hochschule Esslingen 1">
      <a:dk1>
        <a:srgbClr val="002D58"/>
      </a:dk1>
      <a:lt1>
        <a:srgbClr val="FFFFFF"/>
      </a:lt1>
      <a:dk2>
        <a:srgbClr val="D70F3C"/>
      </a:dk2>
      <a:lt2>
        <a:srgbClr val="FFFFFF"/>
      </a:lt2>
      <a:accent1>
        <a:srgbClr val="00AADC"/>
      </a:accent1>
      <a:accent2>
        <a:srgbClr val="D6EAF8"/>
      </a:accent2>
      <a:accent3>
        <a:srgbClr val="DCDCDC"/>
      </a:accent3>
      <a:accent4>
        <a:srgbClr val="D7193C"/>
      </a:accent4>
      <a:accent5>
        <a:srgbClr val="002D58"/>
      </a:accent5>
      <a:accent6>
        <a:srgbClr val="FFFFFF"/>
      </a:accent6>
      <a:hlink>
        <a:srgbClr val="002D58"/>
      </a:hlink>
      <a:folHlink>
        <a:srgbClr val="002D58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1430</Words>
  <Application>Microsoft Office PowerPoint</Application>
  <PresentationFormat>Bildschirmpräsentation (16:9)</PresentationFormat>
  <Paragraphs>346</Paragraphs>
  <Slides>30</Slides>
  <Notes>10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DejaVu Sans</vt:lpstr>
      <vt:lpstr>Lucida Grande</vt:lpstr>
      <vt:lpstr>Symbol</vt:lpstr>
      <vt:lpstr>Wingdings</vt:lpstr>
      <vt:lpstr>ヒラギノ角ゴ Pro W3</vt:lpstr>
      <vt:lpstr>HE-Master</vt:lpstr>
      <vt:lpstr>1_HE-Master</vt:lpstr>
      <vt:lpstr>PowerPoint-Präsentation</vt:lpstr>
      <vt:lpstr>Esslingen UNIVERSITY of applied sciences</vt:lpstr>
      <vt:lpstr>our Vision</vt:lpstr>
      <vt:lpstr>OUR TEACHING - exCellent!</vt:lpstr>
      <vt:lpstr>Our research – future oriented!</vt:lpstr>
      <vt:lpstr>our research  – future oriented!</vt:lpstr>
      <vt:lpstr>Our experience of InternationalISM</vt:lpstr>
      <vt:lpstr>Double Degree programmes</vt:lpstr>
      <vt:lpstr>Esslingen – IN THE CENTRE OF europE</vt:lpstr>
      <vt:lpstr>Esslingen – A LIVELY town  WITH a wealth OF Tradition </vt:lpstr>
      <vt:lpstr>GöPpingen – Home of the hohenstaufen dynasty</vt:lpstr>
      <vt:lpstr>A University surroundeD by Engineering companies</vt:lpstr>
      <vt:lpstr>Our UNIVERSITY – facts &amp; figures</vt:lpstr>
      <vt:lpstr>Our locations</vt:lpstr>
      <vt:lpstr>OUR FACULTIES</vt:lpstr>
      <vt:lpstr>OUR bachelor DEGREE programmes</vt:lpstr>
      <vt:lpstr>OUR bachelor DEGREE programmes</vt:lpstr>
      <vt:lpstr>OUR Master DEGREE programmes</vt:lpstr>
      <vt:lpstr>OUR Master DEGREE programmes</vt:lpstr>
      <vt:lpstr>International Office – offers to partner universities</vt:lpstr>
      <vt:lpstr>Exchange program ERASMUS/Global - At GLance</vt:lpstr>
      <vt:lpstr>Exchange Program ERASMUS/GLOBAL</vt:lpstr>
      <vt:lpstr>Exchange program ERASMUS/Global</vt:lpstr>
      <vt:lpstr>OUR CAMPUS Life</vt:lpstr>
      <vt:lpstr>Exchange program ERASMUS/Global</vt:lpstr>
      <vt:lpstr>Accommodation  for incoming students</vt:lpstr>
      <vt:lpstr>Impressions of Excursions and International Friends </vt:lpstr>
      <vt:lpstr>Impressions of Excursions and International Friends </vt:lpstr>
      <vt:lpstr>Contact</vt:lpstr>
      <vt:lpstr>THANK YOU VERY MUCH FOR   YOUR ATTENTION!</vt:lpstr>
    </vt:vector>
  </TitlesOfParts>
  <Company>Weiser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Weiser</dc:creator>
  <dc:description/>
  <cp:lastModifiedBy>Manfred Mirsch</cp:lastModifiedBy>
  <cp:revision>1051</cp:revision>
  <cp:lastPrinted>2023-10-02T09:25:28Z</cp:lastPrinted>
  <dcterms:created xsi:type="dcterms:W3CDTF">2016-12-27T10:26:02Z</dcterms:created>
  <dcterms:modified xsi:type="dcterms:W3CDTF">2025-02-18T08:55:41Z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1</vt:r8>
  </property>
  <property fmtid="{D5CDD505-2E9C-101B-9397-08002B2CF9AE}" pid="3" name="Notes">
    <vt:r8>10</vt:r8>
  </property>
  <property fmtid="{D5CDD505-2E9C-101B-9397-08002B2CF9AE}" pid="4" name="PresentationFormat">
    <vt:lpwstr>Bildschirmpräsentation (16:9)</vt:lpwstr>
  </property>
  <property fmtid="{D5CDD505-2E9C-101B-9397-08002B2CF9AE}" pid="5" name="Slides">
    <vt:r8>30</vt:r8>
  </property>
</Properties>
</file>