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6" r:id="rId4"/>
    <p:sldId id="257" r:id="rId5"/>
  </p:sldIdLst>
  <p:sldSz cx="13716000" cy="17146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8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allinger" userId="c05362d14fa42838" providerId="LiveId" clId="{BEBBF4DA-06D9-417E-98F6-0D008A40E27D}"/>
    <pc:docChg chg="undo custSel addSld modSld">
      <pc:chgData name="Anna Dallinger" userId="c05362d14fa42838" providerId="LiveId" clId="{BEBBF4DA-06D9-417E-98F6-0D008A40E27D}" dt="2023-06-07T20:09:56.575" v="391"/>
      <pc:docMkLst>
        <pc:docMk/>
      </pc:docMkLst>
      <pc:sldChg chg="addSp delSp modSp mod setBg modClrScheme chgLayout">
        <pc:chgData name="Anna Dallinger" userId="c05362d14fa42838" providerId="LiveId" clId="{BEBBF4DA-06D9-417E-98F6-0D008A40E27D}" dt="2023-06-07T20:06:52.468" v="387" actId="688"/>
        <pc:sldMkLst>
          <pc:docMk/>
          <pc:sldMk cId="784193614" sldId="256"/>
        </pc:sldMkLst>
        <pc:spChg chg="del">
          <ac:chgData name="Anna Dallinger" userId="c05362d14fa42838" providerId="LiveId" clId="{BEBBF4DA-06D9-417E-98F6-0D008A40E27D}" dt="2023-06-07T19:48:13.352" v="0" actId="700"/>
          <ac:spMkLst>
            <pc:docMk/>
            <pc:sldMk cId="784193614" sldId="256"/>
            <ac:spMk id="2" creationId="{D8830A39-D040-7F9E-22E9-29CA16C92D88}"/>
          </ac:spMkLst>
        </pc:spChg>
        <pc:spChg chg="del">
          <ac:chgData name="Anna Dallinger" userId="c05362d14fa42838" providerId="LiveId" clId="{BEBBF4DA-06D9-417E-98F6-0D008A40E27D}" dt="2023-06-07T19:48:13.352" v="0" actId="700"/>
          <ac:spMkLst>
            <pc:docMk/>
            <pc:sldMk cId="784193614" sldId="256"/>
            <ac:spMk id="3" creationId="{D4F78C10-973C-F5CF-CC63-07FF012AAD27}"/>
          </ac:spMkLst>
        </pc:spChg>
        <pc:spChg chg="add mod">
          <ac:chgData name="Anna Dallinger" userId="c05362d14fa42838" providerId="LiveId" clId="{BEBBF4DA-06D9-417E-98F6-0D008A40E27D}" dt="2023-06-07T20:04:18.615" v="345" actId="20577"/>
          <ac:spMkLst>
            <pc:docMk/>
            <pc:sldMk cId="784193614" sldId="256"/>
            <ac:spMk id="4" creationId="{9D3F08CD-7290-491D-D1E1-A584605518E5}"/>
          </ac:spMkLst>
        </pc:spChg>
        <pc:spChg chg="add del mod">
          <ac:chgData name="Anna Dallinger" userId="c05362d14fa42838" providerId="LiveId" clId="{BEBBF4DA-06D9-417E-98F6-0D008A40E27D}" dt="2023-06-07T19:49:00.293" v="5"/>
          <ac:spMkLst>
            <pc:docMk/>
            <pc:sldMk cId="784193614" sldId="256"/>
            <ac:spMk id="5" creationId="{8D0C291D-1131-359E-DC5E-F44953BCA224}"/>
          </ac:spMkLst>
        </pc:spChg>
        <pc:spChg chg="add del mod">
          <ac:chgData name="Anna Dallinger" userId="c05362d14fa42838" providerId="LiveId" clId="{BEBBF4DA-06D9-417E-98F6-0D008A40E27D}" dt="2023-06-07T19:54:02.668" v="150"/>
          <ac:spMkLst>
            <pc:docMk/>
            <pc:sldMk cId="784193614" sldId="256"/>
            <ac:spMk id="9" creationId="{9CFF2F82-FFF1-E67D-BBBD-CF0640DED87F}"/>
          </ac:spMkLst>
        </pc:spChg>
        <pc:spChg chg="mod">
          <ac:chgData name="Anna Dallinger" userId="c05362d14fa42838" providerId="LiveId" clId="{BEBBF4DA-06D9-417E-98F6-0D008A40E27D}" dt="2023-06-07T19:53:32.224" v="149" actId="403"/>
          <ac:spMkLst>
            <pc:docMk/>
            <pc:sldMk cId="784193614" sldId="256"/>
            <ac:spMk id="11" creationId="{14D7F511-4763-A894-6F37-CBE88B35054D}"/>
          </ac:spMkLst>
        </pc:spChg>
        <pc:spChg chg="mod">
          <ac:chgData name="Anna Dallinger" userId="c05362d14fa42838" providerId="LiveId" clId="{BEBBF4DA-06D9-417E-98F6-0D008A40E27D}" dt="2023-06-07T19:49:54.039" v="7"/>
          <ac:spMkLst>
            <pc:docMk/>
            <pc:sldMk cId="784193614" sldId="256"/>
            <ac:spMk id="12" creationId="{CEF037F4-5892-39E0-B429-FEAEE441EB87}"/>
          </ac:spMkLst>
        </pc:spChg>
        <pc:spChg chg="add mod">
          <ac:chgData name="Anna Dallinger" userId="c05362d14fa42838" providerId="LiveId" clId="{BEBBF4DA-06D9-417E-98F6-0D008A40E27D}" dt="2023-06-07T20:06:35.986" v="383" actId="1076"/>
          <ac:spMkLst>
            <pc:docMk/>
            <pc:sldMk cId="784193614" sldId="256"/>
            <ac:spMk id="17" creationId="{C249B259-43A1-BDA6-0E90-2E2D16659993}"/>
          </ac:spMkLst>
        </pc:spChg>
        <pc:spChg chg="add mod">
          <ac:chgData name="Anna Dallinger" userId="c05362d14fa42838" providerId="LiveId" clId="{BEBBF4DA-06D9-417E-98F6-0D008A40E27D}" dt="2023-06-07T19:58:19.154" v="204" actId="207"/>
          <ac:spMkLst>
            <pc:docMk/>
            <pc:sldMk cId="784193614" sldId="256"/>
            <ac:spMk id="20" creationId="{65524713-1BF6-2309-DBC1-87DFE2A62856}"/>
          </ac:spMkLst>
        </pc:spChg>
        <pc:spChg chg="add mod">
          <ac:chgData name="Anna Dallinger" userId="c05362d14fa42838" providerId="LiveId" clId="{BEBBF4DA-06D9-417E-98F6-0D008A40E27D}" dt="2023-06-07T19:59:45.525" v="237" actId="1076"/>
          <ac:spMkLst>
            <pc:docMk/>
            <pc:sldMk cId="784193614" sldId="256"/>
            <ac:spMk id="21" creationId="{03DD0E0F-696F-586A-EC93-CA4C086238EB}"/>
          </ac:spMkLst>
        </pc:spChg>
        <pc:spChg chg="add del mod">
          <ac:chgData name="Anna Dallinger" userId="c05362d14fa42838" providerId="LiveId" clId="{BEBBF4DA-06D9-417E-98F6-0D008A40E27D}" dt="2023-06-07T20:04:03.472" v="344" actId="478"/>
          <ac:spMkLst>
            <pc:docMk/>
            <pc:sldMk cId="784193614" sldId="256"/>
            <ac:spMk id="22" creationId="{423C67E6-B184-5870-8B1A-ADC41547E90D}"/>
          </ac:spMkLst>
        </pc:spChg>
        <pc:spChg chg="mod">
          <ac:chgData name="Anna Dallinger" userId="c05362d14fa42838" providerId="LiveId" clId="{BEBBF4DA-06D9-417E-98F6-0D008A40E27D}" dt="2023-06-07T20:05:30.939" v="375" actId="20577"/>
          <ac:spMkLst>
            <pc:docMk/>
            <pc:sldMk cId="784193614" sldId="256"/>
            <ac:spMk id="24" creationId="{695E3EA6-0241-7E77-16E2-82AFEF1705BE}"/>
          </ac:spMkLst>
        </pc:spChg>
        <pc:spChg chg="mod">
          <ac:chgData name="Anna Dallinger" userId="c05362d14fa42838" providerId="LiveId" clId="{BEBBF4DA-06D9-417E-98F6-0D008A40E27D}" dt="2023-06-07T20:04:19.469" v="346"/>
          <ac:spMkLst>
            <pc:docMk/>
            <pc:sldMk cId="784193614" sldId="256"/>
            <ac:spMk id="25" creationId="{E47F651F-5329-A5D5-FF1C-FB4E200A669B}"/>
          </ac:spMkLst>
        </pc:spChg>
        <pc:grpChg chg="add mod">
          <ac:chgData name="Anna Dallinger" userId="c05362d14fa42838" providerId="LiveId" clId="{BEBBF4DA-06D9-417E-98F6-0D008A40E27D}" dt="2023-06-07T20:06:44.795" v="384" actId="1076"/>
          <ac:grpSpMkLst>
            <pc:docMk/>
            <pc:sldMk cId="784193614" sldId="256"/>
            <ac:grpSpMk id="10" creationId="{1BAD9EDB-9187-6DD5-1FF9-1CEA5DDA9982}"/>
          </ac:grpSpMkLst>
        </pc:grpChg>
        <pc:grpChg chg="add mod">
          <ac:chgData name="Anna Dallinger" userId="c05362d14fa42838" providerId="LiveId" clId="{BEBBF4DA-06D9-417E-98F6-0D008A40E27D}" dt="2023-06-07T20:06:52.468" v="387" actId="688"/>
          <ac:grpSpMkLst>
            <pc:docMk/>
            <pc:sldMk cId="784193614" sldId="256"/>
            <ac:grpSpMk id="23" creationId="{20C6BA61-A990-A439-C14C-16C1EF087509}"/>
          </ac:grpSpMkLst>
        </pc:grpChg>
        <pc:picChg chg="add mod">
          <ac:chgData name="Anna Dallinger" userId="c05362d14fa42838" providerId="LiveId" clId="{BEBBF4DA-06D9-417E-98F6-0D008A40E27D}" dt="2023-06-07T20:06:17.104" v="379" actId="1076"/>
          <ac:picMkLst>
            <pc:docMk/>
            <pc:sldMk cId="784193614" sldId="256"/>
            <ac:picMk id="6" creationId="{B82FB0E8-3B42-37D7-08FB-29093CE6AD3C}"/>
          </ac:picMkLst>
        </pc:picChg>
        <pc:picChg chg="add del mod">
          <ac:chgData name="Anna Dallinger" userId="c05362d14fa42838" providerId="LiveId" clId="{BEBBF4DA-06D9-417E-98F6-0D008A40E27D}" dt="2023-06-07T19:49:02.166" v="6" actId="478"/>
          <ac:picMkLst>
            <pc:docMk/>
            <pc:sldMk cId="784193614" sldId="256"/>
            <ac:picMk id="7" creationId="{3C605BE8-D403-2F30-34C8-C8DDEFFD5813}"/>
          </ac:picMkLst>
        </pc:picChg>
        <pc:picChg chg="add mod">
          <ac:chgData name="Anna Dallinger" userId="c05362d14fa42838" providerId="LiveId" clId="{BEBBF4DA-06D9-417E-98F6-0D008A40E27D}" dt="2023-06-07T20:06:32.426" v="382" actId="1076"/>
          <ac:picMkLst>
            <pc:docMk/>
            <pc:sldMk cId="784193614" sldId="256"/>
            <ac:picMk id="16" creationId="{43D0BB90-E566-0A7F-6959-7571183A796E}"/>
          </ac:picMkLst>
        </pc:picChg>
        <pc:picChg chg="add mod">
          <ac:chgData name="Anna Dallinger" userId="c05362d14fa42838" providerId="LiveId" clId="{BEBBF4DA-06D9-417E-98F6-0D008A40E27D}" dt="2023-06-07T19:56:43.717" v="195" actId="1076"/>
          <ac:picMkLst>
            <pc:docMk/>
            <pc:sldMk cId="784193614" sldId="256"/>
            <ac:picMk id="18" creationId="{EACAAC59-0B01-8C56-507D-EB160E2B3A08}"/>
          </ac:picMkLst>
        </pc:picChg>
        <pc:picChg chg="add mod">
          <ac:chgData name="Anna Dallinger" userId="c05362d14fa42838" providerId="LiveId" clId="{BEBBF4DA-06D9-417E-98F6-0D008A40E27D}" dt="2023-06-07T19:57:42.301" v="201" actId="14100"/>
          <ac:picMkLst>
            <pc:docMk/>
            <pc:sldMk cId="784193614" sldId="256"/>
            <ac:picMk id="19" creationId="{E26AB1BF-ED44-B3AB-6AF7-48779D947C6D}"/>
          </ac:picMkLst>
        </pc:picChg>
        <pc:cxnChg chg="mod">
          <ac:chgData name="Anna Dallinger" userId="c05362d14fa42838" providerId="LiveId" clId="{BEBBF4DA-06D9-417E-98F6-0D008A40E27D}" dt="2023-06-07T19:49:54.039" v="7"/>
          <ac:cxnSpMkLst>
            <pc:docMk/>
            <pc:sldMk cId="784193614" sldId="256"/>
            <ac:cxnSpMk id="13" creationId="{76614B4F-0C46-A5DA-03A0-2BFD74FE3131}"/>
          </ac:cxnSpMkLst>
        </pc:cxnChg>
        <pc:cxnChg chg="mod">
          <ac:chgData name="Anna Dallinger" userId="c05362d14fa42838" providerId="LiveId" clId="{BEBBF4DA-06D9-417E-98F6-0D008A40E27D}" dt="2023-06-07T19:49:54.039" v="7"/>
          <ac:cxnSpMkLst>
            <pc:docMk/>
            <pc:sldMk cId="784193614" sldId="256"/>
            <ac:cxnSpMk id="14" creationId="{C935EE87-FB8D-4582-05A9-3AD952B49107}"/>
          </ac:cxnSpMkLst>
        </pc:cxnChg>
        <pc:cxnChg chg="mod">
          <ac:chgData name="Anna Dallinger" userId="c05362d14fa42838" providerId="LiveId" clId="{BEBBF4DA-06D9-417E-98F6-0D008A40E27D}" dt="2023-06-07T19:49:54.039" v="7"/>
          <ac:cxnSpMkLst>
            <pc:docMk/>
            <pc:sldMk cId="784193614" sldId="256"/>
            <ac:cxnSpMk id="15" creationId="{6FB5CA4D-4722-5DCB-2BAE-6A39A80FD381}"/>
          </ac:cxnSpMkLst>
        </pc:cxnChg>
        <pc:cxnChg chg="mod">
          <ac:chgData name="Anna Dallinger" userId="c05362d14fa42838" providerId="LiveId" clId="{BEBBF4DA-06D9-417E-98F6-0D008A40E27D}" dt="2023-06-07T20:04:19.469" v="346"/>
          <ac:cxnSpMkLst>
            <pc:docMk/>
            <pc:sldMk cId="784193614" sldId="256"/>
            <ac:cxnSpMk id="26" creationId="{BFD23B27-1D76-8D23-2665-12DE0DF546EE}"/>
          </ac:cxnSpMkLst>
        </pc:cxnChg>
        <pc:cxnChg chg="mod">
          <ac:chgData name="Anna Dallinger" userId="c05362d14fa42838" providerId="LiveId" clId="{BEBBF4DA-06D9-417E-98F6-0D008A40E27D}" dt="2023-06-07T20:04:19.469" v="346"/>
          <ac:cxnSpMkLst>
            <pc:docMk/>
            <pc:sldMk cId="784193614" sldId="256"/>
            <ac:cxnSpMk id="27" creationId="{C4FEA021-885C-7CF9-57C5-F3524D211736}"/>
          </ac:cxnSpMkLst>
        </pc:cxnChg>
        <pc:cxnChg chg="mod">
          <ac:chgData name="Anna Dallinger" userId="c05362d14fa42838" providerId="LiveId" clId="{BEBBF4DA-06D9-417E-98F6-0D008A40E27D}" dt="2023-06-07T20:04:19.469" v="346"/>
          <ac:cxnSpMkLst>
            <pc:docMk/>
            <pc:sldMk cId="784193614" sldId="256"/>
            <ac:cxnSpMk id="28" creationId="{20F71E42-21D6-3FBA-6D7C-80905088CD78}"/>
          </ac:cxnSpMkLst>
        </pc:cxnChg>
      </pc:sldChg>
      <pc:sldChg chg="modSp new mod setBg">
        <pc:chgData name="Anna Dallinger" userId="c05362d14fa42838" providerId="LiveId" clId="{BEBBF4DA-06D9-417E-98F6-0D008A40E27D}" dt="2023-06-07T20:09:56.575" v="391"/>
        <pc:sldMkLst>
          <pc:docMk/>
          <pc:sldMk cId="2377728798" sldId="257"/>
        </pc:sldMkLst>
        <pc:spChg chg="mod">
          <ac:chgData name="Anna Dallinger" userId="c05362d14fa42838" providerId="LiveId" clId="{BEBBF4DA-06D9-417E-98F6-0D008A40E27D}" dt="2023-06-07T20:09:51.949" v="390" actId="207"/>
          <ac:spMkLst>
            <pc:docMk/>
            <pc:sldMk cId="2377728798" sldId="257"/>
            <ac:spMk id="2" creationId="{8543B754-8AD9-EB32-5509-EB90FBF1D50F}"/>
          </ac:spMkLst>
        </pc:spChg>
      </pc:sldChg>
    </pc:docChg>
  </pc:docChgLst>
  <pc:docChgLst>
    <pc:chgData name="Anna Dallinger" userId="c05362d14fa42838" providerId="LiveId" clId="{4D4A1AA2-E6EF-4D13-9AB8-0225582866EA}"/>
    <pc:docChg chg="undo redo custSel modSld">
      <pc:chgData name="Anna Dallinger" userId="c05362d14fa42838" providerId="LiveId" clId="{4D4A1AA2-E6EF-4D13-9AB8-0225582866EA}" dt="2023-06-08T14:30:18.699" v="395" actId="688"/>
      <pc:docMkLst>
        <pc:docMk/>
      </pc:docMkLst>
      <pc:sldChg chg="addSp delSp modSp mod">
        <pc:chgData name="Anna Dallinger" userId="c05362d14fa42838" providerId="LiveId" clId="{4D4A1AA2-E6EF-4D13-9AB8-0225582866EA}" dt="2023-06-08T14:30:18.699" v="395" actId="688"/>
        <pc:sldMkLst>
          <pc:docMk/>
          <pc:sldMk cId="784193614" sldId="256"/>
        </pc:sldMkLst>
        <pc:spChg chg="mod">
          <ac:chgData name="Anna Dallinger" userId="c05362d14fa42838" providerId="LiveId" clId="{4D4A1AA2-E6EF-4D13-9AB8-0225582866EA}" dt="2023-06-08T14:29:41.530" v="391" actId="1076"/>
          <ac:spMkLst>
            <pc:docMk/>
            <pc:sldMk cId="784193614" sldId="256"/>
            <ac:spMk id="17" creationId="{C249B259-43A1-BDA6-0E90-2E2D16659993}"/>
          </ac:spMkLst>
        </pc:spChg>
        <pc:spChg chg="mod">
          <ac:chgData name="Anna Dallinger" userId="c05362d14fa42838" providerId="LiveId" clId="{4D4A1AA2-E6EF-4D13-9AB8-0225582866EA}" dt="2023-06-08T14:22:54.138" v="361" actId="1076"/>
          <ac:spMkLst>
            <pc:docMk/>
            <pc:sldMk cId="784193614" sldId="256"/>
            <ac:spMk id="20" creationId="{65524713-1BF6-2309-DBC1-87DFE2A62856}"/>
          </ac:spMkLst>
        </pc:spChg>
        <pc:spChg chg="mod">
          <ac:chgData name="Anna Dallinger" userId="c05362d14fa42838" providerId="LiveId" clId="{4D4A1AA2-E6EF-4D13-9AB8-0225582866EA}" dt="2023-06-08T14:22:50.962" v="360" actId="1076"/>
          <ac:spMkLst>
            <pc:docMk/>
            <pc:sldMk cId="784193614" sldId="256"/>
            <ac:spMk id="21" creationId="{03DD0E0F-696F-586A-EC93-CA4C086238EB}"/>
          </ac:spMkLst>
        </pc:spChg>
        <pc:grpChg chg="mod">
          <ac:chgData name="Anna Dallinger" userId="c05362d14fa42838" providerId="LiveId" clId="{4D4A1AA2-E6EF-4D13-9AB8-0225582866EA}" dt="2023-06-08T14:22:19.695" v="357" actId="14100"/>
          <ac:grpSpMkLst>
            <pc:docMk/>
            <pc:sldMk cId="784193614" sldId="256"/>
            <ac:grpSpMk id="23" creationId="{20C6BA61-A990-A439-C14C-16C1EF087509}"/>
          </ac:grpSpMkLst>
        </pc:grpChg>
        <pc:picChg chg="add mod">
          <ac:chgData name="Anna Dallinger" userId="c05362d14fa42838" providerId="LiveId" clId="{4D4A1AA2-E6EF-4D13-9AB8-0225582866EA}" dt="2023-06-08T14:30:18.699" v="395" actId="688"/>
          <ac:picMkLst>
            <pc:docMk/>
            <pc:sldMk cId="784193614" sldId="256"/>
            <ac:picMk id="2" creationId="{FA8AB40F-C4CC-F30D-8146-2BF9552E5B42}"/>
          </ac:picMkLst>
        </pc:picChg>
        <pc:picChg chg="mod">
          <ac:chgData name="Anna Dallinger" userId="c05362d14fa42838" providerId="LiveId" clId="{4D4A1AA2-E6EF-4D13-9AB8-0225582866EA}" dt="2023-06-08T14:29:32.906" v="389" actId="1076"/>
          <ac:picMkLst>
            <pc:docMk/>
            <pc:sldMk cId="784193614" sldId="256"/>
            <ac:picMk id="16" creationId="{43D0BB90-E566-0A7F-6959-7571183A796E}"/>
          </ac:picMkLst>
        </pc:picChg>
        <pc:picChg chg="mod">
          <ac:chgData name="Anna Dallinger" userId="c05362d14fa42838" providerId="LiveId" clId="{4D4A1AA2-E6EF-4D13-9AB8-0225582866EA}" dt="2023-06-08T14:22:47.759" v="359" actId="1076"/>
          <ac:picMkLst>
            <pc:docMk/>
            <pc:sldMk cId="784193614" sldId="256"/>
            <ac:picMk id="18" creationId="{EACAAC59-0B01-8C56-507D-EB160E2B3A08}"/>
          </ac:picMkLst>
        </pc:picChg>
        <pc:picChg chg="mod">
          <ac:chgData name="Anna Dallinger" userId="c05362d14fa42838" providerId="LiveId" clId="{4D4A1AA2-E6EF-4D13-9AB8-0225582866EA}" dt="2023-06-08T14:23:03.002" v="363" actId="1076"/>
          <ac:picMkLst>
            <pc:docMk/>
            <pc:sldMk cId="784193614" sldId="256"/>
            <ac:picMk id="19" creationId="{E26AB1BF-ED44-B3AB-6AF7-48779D947C6D}"/>
          </ac:picMkLst>
        </pc:picChg>
        <pc:picChg chg="add del mod">
          <ac:chgData name="Anna Dallinger" userId="c05362d14fa42838" providerId="LiveId" clId="{4D4A1AA2-E6EF-4D13-9AB8-0225582866EA}" dt="2023-06-08T14:22:14.301" v="356" actId="478"/>
          <ac:picMkLst>
            <pc:docMk/>
            <pc:sldMk cId="784193614" sldId="256"/>
            <ac:picMk id="1026" creationId="{78C21D21-8EC8-7720-B793-AA2B7F7C0865}"/>
          </ac:picMkLst>
        </pc:picChg>
        <pc:picChg chg="add mod">
          <ac:chgData name="Anna Dallinger" userId="c05362d14fa42838" providerId="LiveId" clId="{4D4A1AA2-E6EF-4D13-9AB8-0225582866EA}" dt="2023-06-08T14:28:08.726" v="378" actId="1076"/>
          <ac:picMkLst>
            <pc:docMk/>
            <pc:sldMk cId="784193614" sldId="256"/>
            <ac:picMk id="1028" creationId="{8BC1D258-BCDD-0390-F3D1-6673660EDCD2}"/>
          </ac:picMkLst>
        </pc:picChg>
        <pc:picChg chg="add del mod">
          <ac:chgData name="Anna Dallinger" userId="c05362d14fa42838" providerId="LiveId" clId="{4D4A1AA2-E6EF-4D13-9AB8-0225582866EA}" dt="2023-06-08T14:29:20.921" v="386" actId="478"/>
          <ac:picMkLst>
            <pc:docMk/>
            <pc:sldMk cId="784193614" sldId="256"/>
            <ac:picMk id="1030" creationId="{9D64D5FA-3DDF-6F23-D047-530952C45EA8}"/>
          </ac:picMkLst>
        </pc:picChg>
      </pc:sldChg>
      <pc:sldChg chg="addSp delSp modSp mod">
        <pc:chgData name="Anna Dallinger" userId="c05362d14fa42838" providerId="LiveId" clId="{4D4A1AA2-E6EF-4D13-9AB8-0225582866EA}" dt="2023-06-08T14:21:40.144" v="348" actId="1076"/>
        <pc:sldMkLst>
          <pc:docMk/>
          <pc:sldMk cId="2377728798" sldId="257"/>
        </pc:sldMkLst>
        <pc:spChg chg="mod">
          <ac:chgData name="Anna Dallinger" userId="c05362d14fa42838" providerId="LiveId" clId="{4D4A1AA2-E6EF-4D13-9AB8-0225582866EA}" dt="2023-06-08T14:05:21.200" v="186" actId="1076"/>
          <ac:spMkLst>
            <pc:docMk/>
            <pc:sldMk cId="2377728798" sldId="257"/>
            <ac:spMk id="2" creationId="{8543B754-8AD9-EB32-5509-EB90FBF1D50F}"/>
          </ac:spMkLst>
        </pc:spChg>
        <pc:spChg chg="del mod">
          <ac:chgData name="Anna Dallinger" userId="c05362d14fa42838" providerId="LiveId" clId="{4D4A1AA2-E6EF-4D13-9AB8-0225582866EA}" dt="2023-06-08T13:57:23.915" v="57"/>
          <ac:spMkLst>
            <pc:docMk/>
            <pc:sldMk cId="2377728798" sldId="257"/>
            <ac:spMk id="3" creationId="{2228BD1B-A19D-CEB6-4DB9-7BF5822200C1}"/>
          </ac:spMkLst>
        </pc:spChg>
        <pc:spChg chg="add del mod">
          <ac:chgData name="Anna Dallinger" userId="c05362d14fa42838" providerId="LiveId" clId="{4D4A1AA2-E6EF-4D13-9AB8-0225582866EA}" dt="2023-06-08T14:08:51.737" v="274" actId="1582"/>
          <ac:spMkLst>
            <pc:docMk/>
            <pc:sldMk cId="2377728798" sldId="257"/>
            <ac:spMk id="6" creationId="{BC5EC404-4915-687A-9DEE-073FB15E7B9E}"/>
          </ac:spMkLst>
        </pc:spChg>
        <pc:spChg chg="del mod">
          <ac:chgData name="Anna Dallinger" userId="c05362d14fa42838" providerId="LiveId" clId="{4D4A1AA2-E6EF-4D13-9AB8-0225582866EA}" dt="2023-06-08T13:58:39.458" v="63" actId="478"/>
          <ac:spMkLst>
            <pc:docMk/>
            <pc:sldMk cId="2377728798" sldId="257"/>
            <ac:spMk id="8" creationId="{3C835C41-6F3A-2BB9-2D42-ECD38AF70BC7}"/>
          </ac:spMkLst>
        </pc:spChg>
        <pc:spChg chg="mod">
          <ac:chgData name="Anna Dallinger" userId="c05362d14fa42838" providerId="LiveId" clId="{4D4A1AA2-E6EF-4D13-9AB8-0225582866EA}" dt="2023-06-08T13:58:28.325" v="61" actId="1076"/>
          <ac:spMkLst>
            <pc:docMk/>
            <pc:sldMk cId="2377728798" sldId="257"/>
            <ac:spMk id="9" creationId="{62857D7B-C08D-0A40-8376-A4B7E3BD962C}"/>
          </ac:spMkLst>
        </pc:spChg>
        <pc:spChg chg="add del mod">
          <ac:chgData name="Anna Dallinger" userId="c05362d14fa42838" providerId="LiveId" clId="{4D4A1AA2-E6EF-4D13-9AB8-0225582866EA}" dt="2023-06-08T14:00:53.823" v="98" actId="767"/>
          <ac:spMkLst>
            <pc:docMk/>
            <pc:sldMk cId="2377728798" sldId="257"/>
            <ac:spMk id="14" creationId="{804223C8-8527-F2C2-C1E7-CF561296ACEA}"/>
          </ac:spMkLst>
        </pc:spChg>
        <pc:spChg chg="mod">
          <ac:chgData name="Anna Dallinger" userId="c05362d14fa42838" providerId="LiveId" clId="{4D4A1AA2-E6EF-4D13-9AB8-0225582866EA}" dt="2023-06-08T14:01:49.765" v="153" actId="20577"/>
          <ac:spMkLst>
            <pc:docMk/>
            <pc:sldMk cId="2377728798" sldId="257"/>
            <ac:spMk id="16" creationId="{B062F994-66BC-192D-1ACD-2AB50BC5BBDC}"/>
          </ac:spMkLst>
        </pc:spChg>
        <pc:spChg chg="mod">
          <ac:chgData name="Anna Dallinger" userId="c05362d14fa42838" providerId="LiveId" clId="{4D4A1AA2-E6EF-4D13-9AB8-0225582866EA}" dt="2023-06-08T14:01:17.934" v="107"/>
          <ac:spMkLst>
            <pc:docMk/>
            <pc:sldMk cId="2377728798" sldId="257"/>
            <ac:spMk id="17" creationId="{1D2AC9F1-2A3F-FB8B-DC41-5FE7A07FCF35}"/>
          </ac:spMkLst>
        </pc:spChg>
        <pc:spChg chg="add del">
          <ac:chgData name="Anna Dallinger" userId="c05362d14fa42838" providerId="LiveId" clId="{4D4A1AA2-E6EF-4D13-9AB8-0225582866EA}" dt="2023-06-08T14:07:11.429" v="265" actId="11529"/>
          <ac:spMkLst>
            <pc:docMk/>
            <pc:sldMk cId="2377728798" sldId="257"/>
            <ac:spMk id="21" creationId="{311DCA6D-8725-F854-2D2C-AEACA41DA772}"/>
          </ac:spMkLst>
        </pc:spChg>
        <pc:spChg chg="add del mod">
          <ac:chgData name="Anna Dallinger" userId="c05362d14fa42838" providerId="LiveId" clId="{4D4A1AA2-E6EF-4D13-9AB8-0225582866EA}" dt="2023-06-08T14:09:13.557" v="276" actId="1582"/>
          <ac:spMkLst>
            <pc:docMk/>
            <pc:sldMk cId="2377728798" sldId="257"/>
            <ac:spMk id="22" creationId="{1375B7E9-3318-1BC5-3F99-FD1CB05C7582}"/>
          </ac:spMkLst>
        </pc:spChg>
        <pc:spChg chg="add del mod">
          <ac:chgData name="Anna Dallinger" userId="c05362d14fa42838" providerId="LiveId" clId="{4D4A1AA2-E6EF-4D13-9AB8-0225582866EA}" dt="2023-06-08T14:08:46.173" v="272" actId="478"/>
          <ac:spMkLst>
            <pc:docMk/>
            <pc:sldMk cId="2377728798" sldId="257"/>
            <ac:spMk id="24" creationId="{BF75FDD1-FCEE-E704-078B-6B9F7AE7D1C8}"/>
          </ac:spMkLst>
        </pc:spChg>
        <pc:spChg chg="add mod">
          <ac:chgData name="Anna Dallinger" userId="c05362d14fa42838" providerId="LiveId" clId="{4D4A1AA2-E6EF-4D13-9AB8-0225582866EA}" dt="2023-06-08T14:12:19.667" v="298" actId="1076"/>
          <ac:spMkLst>
            <pc:docMk/>
            <pc:sldMk cId="2377728798" sldId="257"/>
            <ac:spMk id="39" creationId="{127E7744-99B3-6C94-9A20-5BD0E91FE8BD}"/>
          </ac:spMkLst>
        </pc:spChg>
        <pc:spChg chg="add del mod">
          <ac:chgData name="Anna Dallinger" userId="c05362d14fa42838" providerId="LiveId" clId="{4D4A1AA2-E6EF-4D13-9AB8-0225582866EA}" dt="2023-06-08T14:13:13.317" v="336"/>
          <ac:spMkLst>
            <pc:docMk/>
            <pc:sldMk cId="2377728798" sldId="257"/>
            <ac:spMk id="41" creationId="{E1BC751E-BE7B-9544-880E-1BE8C0E8A192}"/>
          </ac:spMkLst>
        </pc:spChg>
        <pc:spChg chg="add mod">
          <ac:chgData name="Anna Dallinger" userId="c05362d14fa42838" providerId="LiveId" clId="{4D4A1AA2-E6EF-4D13-9AB8-0225582866EA}" dt="2023-06-08T14:14:10.806" v="342" actId="1076"/>
          <ac:spMkLst>
            <pc:docMk/>
            <pc:sldMk cId="2377728798" sldId="257"/>
            <ac:spMk id="42" creationId="{13EDA8FC-D581-4E50-FC58-E319DA0DC17F}"/>
          </ac:spMkLst>
        </pc:spChg>
        <pc:grpChg chg="add del mod">
          <ac:chgData name="Anna Dallinger" userId="c05362d14fa42838" providerId="LiveId" clId="{4D4A1AA2-E6EF-4D13-9AB8-0225582866EA}" dt="2023-06-08T14:00:58.153" v="105" actId="478"/>
          <ac:grpSpMkLst>
            <pc:docMk/>
            <pc:sldMk cId="2377728798" sldId="257"/>
            <ac:grpSpMk id="7" creationId="{4320FF5B-1F0E-D457-674D-557114B430D4}"/>
          </ac:grpSpMkLst>
        </pc:grpChg>
        <pc:grpChg chg="add mod">
          <ac:chgData name="Anna Dallinger" userId="c05362d14fa42838" providerId="LiveId" clId="{4D4A1AA2-E6EF-4D13-9AB8-0225582866EA}" dt="2023-06-08T14:05:32.010" v="187" actId="14100"/>
          <ac:grpSpMkLst>
            <pc:docMk/>
            <pc:sldMk cId="2377728798" sldId="257"/>
            <ac:grpSpMk id="15" creationId="{A75C32CE-2367-DE34-E310-BE2B13560D77}"/>
          </ac:grpSpMkLst>
        </pc:grpChg>
        <pc:picChg chg="add del mod">
          <ac:chgData name="Anna Dallinger" userId="c05362d14fa42838" providerId="LiveId" clId="{4D4A1AA2-E6EF-4D13-9AB8-0225582866EA}" dt="2023-06-08T13:57:57.576" v="58" actId="478"/>
          <ac:picMkLst>
            <pc:docMk/>
            <pc:sldMk cId="2377728798" sldId="257"/>
            <ac:picMk id="4" creationId="{14352187-82D9-413E-0367-FC8BD67BB429}"/>
          </ac:picMkLst>
        </pc:picChg>
        <pc:picChg chg="add del mod">
          <ac:chgData name="Anna Dallinger" userId="c05362d14fa42838" providerId="LiveId" clId="{4D4A1AA2-E6EF-4D13-9AB8-0225582866EA}" dt="2023-06-08T14:00:55.419" v="103"/>
          <ac:picMkLst>
            <pc:docMk/>
            <pc:sldMk cId="2377728798" sldId="257"/>
            <ac:picMk id="13" creationId="{C20F9FF3-E500-0D53-019A-2E868A6180A7}"/>
          </ac:picMkLst>
        </pc:picChg>
        <pc:picChg chg="add mod ord">
          <ac:chgData name="Anna Dallinger" userId="c05362d14fa42838" providerId="LiveId" clId="{4D4A1AA2-E6EF-4D13-9AB8-0225582866EA}" dt="2023-06-08T14:12:00.633" v="296" actId="171"/>
          <ac:picMkLst>
            <pc:docMk/>
            <pc:sldMk cId="2377728798" sldId="257"/>
            <ac:picMk id="38" creationId="{453ADD00-DC62-C75D-E024-1AFCE05E3A6C}"/>
          </ac:picMkLst>
        </pc:picChg>
        <pc:picChg chg="add mod">
          <ac:chgData name="Anna Dallinger" userId="c05362d14fa42838" providerId="LiveId" clId="{4D4A1AA2-E6EF-4D13-9AB8-0225582866EA}" dt="2023-06-08T14:12:47.002" v="302" actId="1076"/>
          <ac:picMkLst>
            <pc:docMk/>
            <pc:sldMk cId="2377728798" sldId="257"/>
            <ac:picMk id="40" creationId="{90D1877E-EFA4-DE92-237C-8799F5D0B334}"/>
          </ac:picMkLst>
        </pc:picChg>
        <pc:picChg chg="add mod ord">
          <ac:chgData name="Anna Dallinger" userId="c05362d14fa42838" providerId="LiveId" clId="{4D4A1AA2-E6EF-4D13-9AB8-0225582866EA}" dt="2023-06-08T14:21:40.144" v="348" actId="1076"/>
          <ac:picMkLst>
            <pc:docMk/>
            <pc:sldMk cId="2377728798" sldId="257"/>
            <ac:picMk id="43" creationId="{1F79BA2F-B2D9-63CA-ED22-139EBDD43D4B}"/>
          </ac:picMkLst>
        </pc:picChg>
        <pc:cxnChg chg="del mod">
          <ac:chgData name="Anna Dallinger" userId="c05362d14fa42838" providerId="LiveId" clId="{4D4A1AA2-E6EF-4D13-9AB8-0225582866EA}" dt="2023-06-08T13:58:51.426" v="66" actId="478"/>
          <ac:cxnSpMkLst>
            <pc:docMk/>
            <pc:sldMk cId="2377728798" sldId="257"/>
            <ac:cxnSpMk id="10" creationId="{A83AD473-217B-3C79-17CA-774329B28A25}"/>
          </ac:cxnSpMkLst>
        </pc:cxnChg>
        <pc:cxnChg chg="mod">
          <ac:chgData name="Anna Dallinger" userId="c05362d14fa42838" providerId="LiveId" clId="{4D4A1AA2-E6EF-4D13-9AB8-0225582866EA}" dt="2023-06-08T13:58:13.971" v="59"/>
          <ac:cxnSpMkLst>
            <pc:docMk/>
            <pc:sldMk cId="2377728798" sldId="257"/>
            <ac:cxnSpMk id="11" creationId="{6D96A66D-F0A7-9ED4-9BF8-632579BA9F2D}"/>
          </ac:cxnSpMkLst>
        </pc:cxnChg>
        <pc:cxnChg chg="mod">
          <ac:chgData name="Anna Dallinger" userId="c05362d14fa42838" providerId="LiveId" clId="{4D4A1AA2-E6EF-4D13-9AB8-0225582866EA}" dt="2023-06-08T13:58:13.971" v="59"/>
          <ac:cxnSpMkLst>
            <pc:docMk/>
            <pc:sldMk cId="2377728798" sldId="257"/>
            <ac:cxnSpMk id="12" creationId="{22CF48ED-71A7-9201-FF2A-644E5F55EFF2}"/>
          </ac:cxnSpMkLst>
        </pc:cxnChg>
        <pc:cxnChg chg="mod">
          <ac:chgData name="Anna Dallinger" userId="c05362d14fa42838" providerId="LiveId" clId="{4D4A1AA2-E6EF-4D13-9AB8-0225582866EA}" dt="2023-06-08T14:01:17.934" v="107"/>
          <ac:cxnSpMkLst>
            <pc:docMk/>
            <pc:sldMk cId="2377728798" sldId="257"/>
            <ac:cxnSpMk id="18" creationId="{B5886973-6B39-5F1A-16BD-F680D632DAB9}"/>
          </ac:cxnSpMkLst>
        </pc:cxnChg>
        <pc:cxnChg chg="mod">
          <ac:chgData name="Anna Dallinger" userId="c05362d14fa42838" providerId="LiveId" clId="{4D4A1AA2-E6EF-4D13-9AB8-0225582866EA}" dt="2023-06-08T14:01:17.934" v="107"/>
          <ac:cxnSpMkLst>
            <pc:docMk/>
            <pc:sldMk cId="2377728798" sldId="257"/>
            <ac:cxnSpMk id="19" creationId="{B4AA5FC2-298A-7A27-8D0C-2E64061B5E2B}"/>
          </ac:cxnSpMkLst>
        </pc:cxnChg>
        <pc:cxnChg chg="mod">
          <ac:chgData name="Anna Dallinger" userId="c05362d14fa42838" providerId="LiveId" clId="{4D4A1AA2-E6EF-4D13-9AB8-0225582866EA}" dt="2023-06-08T14:01:17.934" v="107"/>
          <ac:cxnSpMkLst>
            <pc:docMk/>
            <pc:sldMk cId="2377728798" sldId="257"/>
            <ac:cxnSpMk id="20" creationId="{68B496A7-1B59-D44E-A961-608E28730841}"/>
          </ac:cxnSpMkLst>
        </pc:cxnChg>
        <pc:cxnChg chg="add mod">
          <ac:chgData name="Anna Dallinger" userId="c05362d14fa42838" providerId="LiveId" clId="{4D4A1AA2-E6EF-4D13-9AB8-0225582866EA}" dt="2023-06-08T14:11:30.649" v="292" actId="14100"/>
          <ac:cxnSpMkLst>
            <pc:docMk/>
            <pc:sldMk cId="2377728798" sldId="257"/>
            <ac:cxnSpMk id="26" creationId="{AD808CD1-9F7D-2042-E3B3-A467894EE71B}"/>
          </ac:cxnSpMkLst>
        </pc:cxnChg>
        <pc:cxnChg chg="add mod">
          <ac:chgData name="Anna Dallinger" userId="c05362d14fa42838" providerId="LiveId" clId="{4D4A1AA2-E6EF-4D13-9AB8-0225582866EA}" dt="2023-06-08T14:11:22.187" v="291" actId="14100"/>
          <ac:cxnSpMkLst>
            <pc:docMk/>
            <pc:sldMk cId="2377728798" sldId="257"/>
            <ac:cxnSpMk id="28" creationId="{DA330904-8741-8DE7-1CBA-E44193A8ADB9}"/>
          </ac:cxnSpMkLst>
        </pc:cxnChg>
        <pc:cxnChg chg="add mod">
          <ac:chgData name="Anna Dallinger" userId="c05362d14fa42838" providerId="LiveId" clId="{4D4A1AA2-E6EF-4D13-9AB8-0225582866EA}" dt="2023-06-08T14:10:26.299" v="282" actId="208"/>
          <ac:cxnSpMkLst>
            <pc:docMk/>
            <pc:sldMk cId="2377728798" sldId="257"/>
            <ac:cxnSpMk id="30" creationId="{2905EDCF-3BD0-2901-5B6E-9858970A08F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6167"/>
            <a:ext cx="11658600" cy="59695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929"/>
            <a:ext cx="10287000" cy="41397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6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9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97"/>
            <a:ext cx="2957513" cy="1453094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97"/>
            <a:ext cx="8701088" cy="1453094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73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9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745"/>
            <a:ext cx="11830050" cy="713250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4724"/>
            <a:ext cx="11830050" cy="375081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72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485"/>
            <a:ext cx="5829300" cy="108793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485"/>
            <a:ext cx="5829300" cy="108793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10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901"/>
            <a:ext cx="11830050" cy="331421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3297"/>
            <a:ext cx="5802510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3268"/>
            <a:ext cx="5802510" cy="92123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3297"/>
            <a:ext cx="5831087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3268"/>
            <a:ext cx="5831087" cy="92123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98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60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66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795"/>
            <a:ext cx="6943725" cy="1218519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795"/>
            <a:ext cx="6943725" cy="1218519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19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901"/>
            <a:ext cx="11830050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485"/>
            <a:ext cx="11830050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D896-D474-491B-BBD4-C33BE544AE75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2351"/>
            <a:ext cx="46291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AB5C-22AA-4625-91F1-88B6DF274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12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82FB0E8-3B42-37D7-08FB-29093CE6A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36" y="190437"/>
            <a:ext cx="5791136" cy="1555487"/>
          </a:xfrm>
          <a:prstGeom prst="rect">
            <a:avLst/>
          </a:prstGeo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43D0BB90-E566-0A7F-6959-7571183A7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9890350">
            <a:off x="5371228" y="11962029"/>
            <a:ext cx="5573249" cy="3211179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BAD9EDB-9187-6DD5-1FF9-1CEA5DDA9982}"/>
              </a:ext>
            </a:extLst>
          </p:cNvPr>
          <p:cNvGrpSpPr/>
          <p:nvPr/>
        </p:nvGrpSpPr>
        <p:grpSpPr>
          <a:xfrm rot="21176476">
            <a:off x="408936" y="5499229"/>
            <a:ext cx="9461116" cy="5800992"/>
            <a:chOff x="196013" y="436613"/>
            <a:chExt cx="3494078" cy="2171891"/>
          </a:xfrm>
        </p:grpSpPr>
        <p:sp>
          <p:nvSpPr>
            <p:cNvPr id="11" name="Abgerundetes Rechteck 3">
              <a:extLst>
                <a:ext uri="{FF2B5EF4-FFF2-40B4-BE49-F238E27FC236}">
                  <a16:creationId xmlns:a16="http://schemas.microsoft.com/office/drawing/2014/main" id="{14D7F511-4763-A894-6F37-CBE88B35054D}"/>
                </a:ext>
              </a:extLst>
            </p:cNvPr>
            <p:cNvSpPr/>
            <p:nvPr/>
          </p:nvSpPr>
          <p:spPr>
            <a:xfrm rot="21246264">
              <a:off x="232944" y="813402"/>
              <a:ext cx="2776160" cy="17876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de-DE" sz="4400" dirty="0">
                  <a:solidFill>
                    <a:schemeClr val="bg1"/>
                  </a:solidFill>
                  <a:latin typeface="Anton" panose="02000503000000000000" pitchFamily="2" charset="0"/>
                </a:rPr>
                <a:t>Kostenlose Qualifizierung </a:t>
              </a:r>
            </a:p>
            <a:p>
              <a:pPr algn="ctr">
                <a:lnSpc>
                  <a:spcPct val="150000"/>
                </a:lnSpc>
              </a:pPr>
              <a:r>
                <a:rPr lang="de-DE" sz="4400" dirty="0" err="1">
                  <a:solidFill>
                    <a:schemeClr val="bg1"/>
                  </a:solidFill>
                  <a:latin typeface="Anton" panose="02000503000000000000" pitchFamily="2" charset="0"/>
                </a:rPr>
                <a:t>zum:r</a:t>
              </a:r>
              <a:r>
                <a:rPr lang="de-DE" sz="4400" dirty="0">
                  <a:solidFill>
                    <a:schemeClr val="bg1"/>
                  </a:solidFill>
                  <a:latin typeface="Anton" panose="02000503000000000000" pitchFamily="2" charset="0"/>
                </a:rPr>
                <a:t> </a:t>
              </a:r>
              <a:r>
                <a:rPr lang="de-DE" sz="4400" dirty="0" err="1">
                  <a:solidFill>
                    <a:schemeClr val="bg1"/>
                  </a:solidFill>
                  <a:latin typeface="Anton" panose="02000503000000000000" pitchFamily="2" charset="0"/>
                </a:rPr>
                <a:t>eCHECKUP-Alkohol-Peer-Berater:in</a:t>
              </a:r>
              <a:endParaRPr lang="de-DE" sz="4400" dirty="0">
                <a:solidFill>
                  <a:schemeClr val="bg1"/>
                </a:solidFill>
                <a:latin typeface="Anton" panose="02000503000000000000" pitchFamily="2" charset="0"/>
              </a:endParaRPr>
            </a:p>
            <a:p>
              <a:pPr algn="ctr"/>
              <a:endParaRPr lang="de-DE" dirty="0"/>
            </a:p>
          </p:txBody>
        </p:sp>
        <p:sp>
          <p:nvSpPr>
            <p:cNvPr id="12" name="Abgerundete rechteckige Legende 2">
              <a:extLst>
                <a:ext uri="{FF2B5EF4-FFF2-40B4-BE49-F238E27FC236}">
                  <a16:creationId xmlns:a16="http://schemas.microsoft.com/office/drawing/2014/main" id="{CEF037F4-5892-39E0-B429-FEAEE441EB87}"/>
                </a:ext>
              </a:extLst>
            </p:cNvPr>
            <p:cNvSpPr/>
            <p:nvPr/>
          </p:nvSpPr>
          <p:spPr>
            <a:xfrm>
              <a:off x="196013" y="805977"/>
              <a:ext cx="2850023" cy="1802527"/>
            </a:xfrm>
            <a:prstGeom prst="wedgeRoundRectCallout">
              <a:avLst>
                <a:gd name="adj1" fmla="val -49756"/>
                <a:gd name="adj2" fmla="val 72373"/>
                <a:gd name="adj3" fmla="val 16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76614B4F-0C46-A5DA-03A0-2BFD74FE3131}"/>
                </a:ext>
              </a:extLst>
            </p:cNvPr>
            <p:cNvCxnSpPr/>
            <p:nvPr/>
          </p:nvCxnSpPr>
          <p:spPr>
            <a:xfrm>
              <a:off x="3174871" y="1109348"/>
              <a:ext cx="515220" cy="10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C935EE87-FB8D-4582-05A9-3AD952B49107}"/>
                </a:ext>
              </a:extLst>
            </p:cNvPr>
            <p:cNvCxnSpPr/>
            <p:nvPr/>
          </p:nvCxnSpPr>
          <p:spPr>
            <a:xfrm flipV="1">
              <a:off x="3138366" y="749926"/>
              <a:ext cx="426402" cy="127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FB5CA4D-4722-5DCB-2BAE-6A39A80FD381}"/>
                </a:ext>
              </a:extLst>
            </p:cNvPr>
            <p:cNvCxnSpPr/>
            <p:nvPr/>
          </p:nvCxnSpPr>
          <p:spPr>
            <a:xfrm flipV="1">
              <a:off x="2986451" y="436613"/>
              <a:ext cx="175701" cy="300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C249B259-43A1-BDA6-0E90-2E2D16659993}"/>
              </a:ext>
            </a:extLst>
          </p:cNvPr>
          <p:cNvSpPr txBox="1"/>
          <p:nvPr/>
        </p:nvSpPr>
        <p:spPr>
          <a:xfrm rot="20575598">
            <a:off x="7320029" y="12880030"/>
            <a:ext cx="2425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Anton" panose="02000503000000000000" pitchFamily="2" charset="0"/>
              </a:rPr>
              <a:t>Sei </a:t>
            </a:r>
            <a:r>
              <a:rPr lang="de-DE" sz="1800" dirty="0">
                <a:solidFill>
                  <a:schemeClr val="bg1"/>
                </a:solidFill>
                <a:latin typeface="Anton" panose="02000503000000000000" pitchFamily="2" charset="0"/>
              </a:rPr>
              <a:t> </a:t>
            </a:r>
            <a:r>
              <a:rPr lang="de-DE" sz="4400" dirty="0">
                <a:solidFill>
                  <a:schemeClr val="bg1"/>
                </a:solidFill>
                <a:latin typeface="Anton" panose="02000503000000000000" pitchFamily="2" charset="0"/>
              </a:rPr>
              <a:t>dabei!</a:t>
            </a:r>
            <a:endParaRPr lang="de-DE" sz="1800" dirty="0">
              <a:solidFill>
                <a:schemeClr val="bg1"/>
              </a:solidFill>
              <a:latin typeface="Anton" panose="02000503000000000000" pitchFamily="2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C6BA61-A990-A439-C14C-16C1EF087509}"/>
              </a:ext>
            </a:extLst>
          </p:cNvPr>
          <p:cNvGrpSpPr/>
          <p:nvPr/>
        </p:nvGrpSpPr>
        <p:grpSpPr>
          <a:xfrm rot="1187815">
            <a:off x="3824070" y="1520366"/>
            <a:ext cx="9597329" cy="3281873"/>
            <a:chOff x="196013" y="436613"/>
            <a:chExt cx="3494078" cy="2171891"/>
          </a:xfrm>
        </p:grpSpPr>
        <p:sp>
          <p:nvSpPr>
            <p:cNvPr id="24" name="Abgerundetes Rechteck 3">
              <a:extLst>
                <a:ext uri="{FF2B5EF4-FFF2-40B4-BE49-F238E27FC236}">
                  <a16:creationId xmlns:a16="http://schemas.microsoft.com/office/drawing/2014/main" id="{695E3EA6-0241-7E77-16E2-82AFEF1705BE}"/>
                </a:ext>
              </a:extLst>
            </p:cNvPr>
            <p:cNvSpPr/>
            <p:nvPr/>
          </p:nvSpPr>
          <p:spPr>
            <a:xfrm rot="21246264">
              <a:off x="232944" y="813402"/>
              <a:ext cx="2776160" cy="17876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dirty="0">
                  <a:latin typeface="Anton" pitchFamily="2" charset="0"/>
                </a:rPr>
                <a:t>BEWIRB DICH JETZT! </a:t>
              </a:r>
            </a:p>
          </p:txBody>
        </p:sp>
        <p:sp>
          <p:nvSpPr>
            <p:cNvPr id="25" name="Abgerundete rechteckige Legende 2">
              <a:extLst>
                <a:ext uri="{FF2B5EF4-FFF2-40B4-BE49-F238E27FC236}">
                  <a16:creationId xmlns:a16="http://schemas.microsoft.com/office/drawing/2014/main" id="{E47F651F-5329-A5D5-FF1C-FB4E200A669B}"/>
                </a:ext>
              </a:extLst>
            </p:cNvPr>
            <p:cNvSpPr/>
            <p:nvPr/>
          </p:nvSpPr>
          <p:spPr>
            <a:xfrm>
              <a:off x="196013" y="805977"/>
              <a:ext cx="2850023" cy="1802527"/>
            </a:xfrm>
            <a:prstGeom prst="wedgeRoundRectCallout">
              <a:avLst>
                <a:gd name="adj1" fmla="val -49756"/>
                <a:gd name="adj2" fmla="val 72373"/>
                <a:gd name="adj3" fmla="val 16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BFD23B27-1D76-8D23-2665-12DE0DF546EE}"/>
                </a:ext>
              </a:extLst>
            </p:cNvPr>
            <p:cNvCxnSpPr/>
            <p:nvPr/>
          </p:nvCxnSpPr>
          <p:spPr>
            <a:xfrm>
              <a:off x="3174871" y="1109348"/>
              <a:ext cx="515220" cy="10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C4FEA021-885C-7CF9-57C5-F3524D211736}"/>
                </a:ext>
              </a:extLst>
            </p:cNvPr>
            <p:cNvCxnSpPr/>
            <p:nvPr/>
          </p:nvCxnSpPr>
          <p:spPr>
            <a:xfrm flipV="1">
              <a:off x="3138366" y="749926"/>
              <a:ext cx="426402" cy="127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0F71E42-21D6-3FBA-6D7C-80905088CD78}"/>
                </a:ext>
              </a:extLst>
            </p:cNvPr>
            <p:cNvCxnSpPr/>
            <p:nvPr/>
          </p:nvCxnSpPr>
          <p:spPr>
            <a:xfrm flipV="1">
              <a:off x="2986451" y="436613"/>
              <a:ext cx="175701" cy="300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FA8AB40F-C4CC-F30D-8146-2BF9552E5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4222">
            <a:off x="10237551" y="8152543"/>
            <a:ext cx="2403304" cy="2403304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65524713-1BF6-2309-DBC1-87DFE2A62856}"/>
              </a:ext>
            </a:extLst>
          </p:cNvPr>
          <p:cNvSpPr/>
          <p:nvPr/>
        </p:nvSpPr>
        <p:spPr>
          <a:xfrm>
            <a:off x="5138252" y="15636084"/>
            <a:ext cx="4244548" cy="1319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5"/>
                </a:solidFill>
              </a:rPr>
              <a:t>Logo Ihrer </a:t>
            </a:r>
            <a:r>
              <a:rPr lang="de-DE" sz="3200" dirty="0" smtClean="0">
                <a:solidFill>
                  <a:schemeClr val="accent5"/>
                </a:solidFill>
              </a:rPr>
              <a:t>Hochschule</a:t>
            </a:r>
            <a:endParaRPr lang="de-DE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5EC404-4915-687A-9DEE-073FB15E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373747"/>
            <a:ext cx="11830050" cy="10879353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800" b="1" u="sng" dirty="0"/>
              <a:t>Praxisorientiertes Coaching </a:t>
            </a:r>
            <a:r>
              <a:rPr lang="de-DE" sz="2800" b="1" dirty="0"/>
              <a:t>zur motivierenden Gesprächsführung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800" b="1" u="sng" dirty="0"/>
              <a:t>Verknüpfung von Theorie und Praxis </a:t>
            </a:r>
            <a:r>
              <a:rPr lang="de-DE" sz="2800" b="1" dirty="0"/>
              <a:t>durch Aktionen auf dem Campus oder im digitalen Raum 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800" b="1" u="sng" dirty="0"/>
              <a:t>Reflexion</a:t>
            </a:r>
            <a:r>
              <a:rPr lang="de-DE" sz="2800" b="1" dirty="0"/>
              <a:t> des eigenen Trinkverhaltens und kritische Auseinandersetzung mit dem gesellschaftlichen Trinkverhalten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800" b="1" u="sng" dirty="0"/>
              <a:t>Einblicke</a:t>
            </a:r>
            <a:r>
              <a:rPr lang="de-DE" sz="2800" b="1" dirty="0"/>
              <a:t> in Online-Präventionsprogramme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800" b="1" u="sng" dirty="0"/>
              <a:t>Austausch</a:t>
            </a:r>
            <a:r>
              <a:rPr lang="de-DE" sz="2800" b="1" dirty="0"/>
              <a:t> mit anderen Studierenden zum Thema Alkoholkonsum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800" b="1" u="sng" dirty="0"/>
              <a:t>Zertifizierung der erfolgreich absolvierten Peer-Qualifizierung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Termine: </a:t>
            </a:r>
            <a:r>
              <a:rPr lang="de-DE" sz="2800" b="1" dirty="0"/>
              <a:t>		</a:t>
            </a:r>
            <a:r>
              <a:rPr lang="de-DE" sz="2800" b="1" dirty="0" smtClean="0"/>
              <a:t>	</a:t>
            </a:r>
            <a:r>
              <a:rPr lang="de-DE" sz="2800" b="1" dirty="0" smtClean="0">
                <a:solidFill>
                  <a:schemeClr val="accent5"/>
                </a:solidFill>
              </a:rPr>
              <a:t>…</a:t>
            </a:r>
            <a:endParaRPr lang="de-DE" sz="28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2800" dirty="0"/>
              <a:t>Verfügbare Plätze: </a:t>
            </a:r>
            <a:r>
              <a:rPr lang="de-DE" sz="2800" b="1" dirty="0"/>
              <a:t>	</a:t>
            </a:r>
            <a:r>
              <a:rPr lang="de-DE" sz="2800" b="1" dirty="0" smtClean="0"/>
              <a:t>	</a:t>
            </a:r>
            <a:r>
              <a:rPr lang="de-DE" sz="2800" dirty="0" smtClean="0">
                <a:solidFill>
                  <a:schemeClr val="accent5"/>
                </a:solidFill>
              </a:rPr>
              <a:t>20</a:t>
            </a:r>
            <a:endParaRPr lang="de-DE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2800" dirty="0"/>
              <a:t>Dozent*in:</a:t>
            </a:r>
            <a:r>
              <a:rPr lang="de-DE" sz="2800" b="1" dirty="0"/>
              <a:t>		</a:t>
            </a:r>
            <a:r>
              <a:rPr lang="de-DE" sz="2800" dirty="0">
                <a:solidFill>
                  <a:schemeClr val="accent5"/>
                </a:solidFill>
              </a:rPr>
              <a:t>Name der </a:t>
            </a:r>
            <a:r>
              <a:rPr lang="de-DE" sz="2800" dirty="0" err="1">
                <a:solidFill>
                  <a:schemeClr val="accent5"/>
                </a:solidFill>
              </a:rPr>
              <a:t>Dozent:in</a:t>
            </a:r>
            <a:endParaRPr lang="de-DE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2800" dirty="0"/>
              <a:t>Anmeldung: </a:t>
            </a:r>
            <a:r>
              <a:rPr lang="de-DE" sz="2800" b="1" dirty="0"/>
              <a:t>		</a:t>
            </a:r>
            <a:r>
              <a:rPr lang="de-DE" sz="2800" dirty="0">
                <a:solidFill>
                  <a:schemeClr val="accent5"/>
                </a:solidFill>
              </a:rPr>
              <a:t>bis Datum Rückmeldung </a:t>
            </a:r>
            <a:endParaRPr lang="de-DE" sz="2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accent5"/>
                </a:solidFill>
              </a:rPr>
              <a:t>	</a:t>
            </a:r>
            <a:r>
              <a:rPr lang="de-DE" sz="2800" dirty="0" smtClean="0">
                <a:solidFill>
                  <a:schemeClr val="accent5"/>
                </a:solidFill>
              </a:rPr>
              <a:t>		per E-Mail </a:t>
            </a:r>
            <a:r>
              <a:rPr lang="de-DE" sz="2800" dirty="0">
                <a:solidFill>
                  <a:schemeClr val="accent5"/>
                </a:solidFill>
              </a:rPr>
              <a:t>an 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5"/>
                </a:solidFill>
              </a:rPr>
              <a:t>			E-Mail </a:t>
            </a:r>
            <a:r>
              <a:rPr lang="de-DE" sz="2800" dirty="0">
                <a:solidFill>
                  <a:schemeClr val="accent5"/>
                </a:solidFill>
              </a:rPr>
              <a:t>Adresse</a:t>
            </a:r>
            <a:endParaRPr lang="de-DE" sz="2800" b="1" dirty="0">
              <a:solidFill>
                <a:schemeClr val="accent5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75C32CE-2367-DE34-E310-BE2B13560D77}"/>
              </a:ext>
            </a:extLst>
          </p:cNvPr>
          <p:cNvGrpSpPr/>
          <p:nvPr/>
        </p:nvGrpSpPr>
        <p:grpSpPr>
          <a:xfrm rot="383562">
            <a:off x="3183472" y="477122"/>
            <a:ext cx="8750684" cy="3229137"/>
            <a:chOff x="196013" y="436613"/>
            <a:chExt cx="3494078" cy="2171891"/>
          </a:xfrm>
        </p:grpSpPr>
        <p:sp>
          <p:nvSpPr>
            <p:cNvPr id="16" name="Abgerundetes Rechteck 3">
              <a:extLst>
                <a:ext uri="{FF2B5EF4-FFF2-40B4-BE49-F238E27FC236}">
                  <a16:creationId xmlns:a16="http://schemas.microsoft.com/office/drawing/2014/main" id="{B062F994-66BC-192D-1ACD-2AB50BC5BBDC}"/>
                </a:ext>
              </a:extLst>
            </p:cNvPr>
            <p:cNvSpPr/>
            <p:nvPr/>
          </p:nvSpPr>
          <p:spPr>
            <a:xfrm rot="21246264">
              <a:off x="232944" y="813402"/>
              <a:ext cx="2776160" cy="17876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dirty="0">
                  <a:latin typeface="Anton" pitchFamily="2" charset="0"/>
                </a:rPr>
                <a:t>DAS ERWARTET </a:t>
              </a:r>
              <a:r>
                <a:rPr lang="de-DE" sz="4400" dirty="0" smtClean="0">
                  <a:latin typeface="Anton" pitchFamily="2" charset="0"/>
                </a:rPr>
                <a:t>DICH </a:t>
              </a:r>
              <a:endParaRPr lang="de-DE" sz="4400" dirty="0">
                <a:latin typeface="Anton" pitchFamily="2" charset="0"/>
              </a:endParaRPr>
            </a:p>
          </p:txBody>
        </p:sp>
        <p:sp>
          <p:nvSpPr>
            <p:cNvPr id="17" name="Abgerundete rechteckige Legende 2">
              <a:extLst>
                <a:ext uri="{FF2B5EF4-FFF2-40B4-BE49-F238E27FC236}">
                  <a16:creationId xmlns:a16="http://schemas.microsoft.com/office/drawing/2014/main" id="{1D2AC9F1-2A3F-FB8B-DC41-5FE7A07FCF35}"/>
                </a:ext>
              </a:extLst>
            </p:cNvPr>
            <p:cNvSpPr/>
            <p:nvPr/>
          </p:nvSpPr>
          <p:spPr>
            <a:xfrm>
              <a:off x="196013" y="805977"/>
              <a:ext cx="2850023" cy="1802527"/>
            </a:xfrm>
            <a:prstGeom prst="wedgeRoundRectCallout">
              <a:avLst>
                <a:gd name="adj1" fmla="val -49756"/>
                <a:gd name="adj2" fmla="val 72373"/>
                <a:gd name="adj3" fmla="val 16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B5886973-6B39-5F1A-16BD-F680D632DAB9}"/>
                </a:ext>
              </a:extLst>
            </p:cNvPr>
            <p:cNvCxnSpPr/>
            <p:nvPr/>
          </p:nvCxnSpPr>
          <p:spPr>
            <a:xfrm>
              <a:off x="3174871" y="1109348"/>
              <a:ext cx="515220" cy="10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4AA5FC2-298A-7A27-8D0C-2E64061B5E2B}"/>
                </a:ext>
              </a:extLst>
            </p:cNvPr>
            <p:cNvCxnSpPr/>
            <p:nvPr/>
          </p:nvCxnSpPr>
          <p:spPr>
            <a:xfrm flipV="1">
              <a:off x="3138366" y="749926"/>
              <a:ext cx="426402" cy="127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68B496A7-1B59-D44E-A961-608E28730841}"/>
                </a:ext>
              </a:extLst>
            </p:cNvPr>
            <p:cNvCxnSpPr/>
            <p:nvPr/>
          </p:nvCxnSpPr>
          <p:spPr>
            <a:xfrm flipV="1">
              <a:off x="2986451" y="436613"/>
              <a:ext cx="175701" cy="300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375B7E9-3318-1BC5-3F99-FD1CB05C7582}"/>
              </a:ext>
            </a:extLst>
          </p:cNvPr>
          <p:cNvSpPr/>
          <p:nvPr/>
        </p:nvSpPr>
        <p:spPr>
          <a:xfrm>
            <a:off x="619495" y="4373747"/>
            <a:ext cx="12159245" cy="11193913"/>
          </a:xfrm>
          <a:prstGeom prst="roundRect">
            <a:avLst>
              <a:gd name="adj" fmla="val 8702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D808CD1-9F7D-2042-E3B3-A467894EE71B}"/>
              </a:ext>
            </a:extLst>
          </p:cNvPr>
          <p:cNvCxnSpPr>
            <a:cxnSpLocks/>
          </p:cNvCxnSpPr>
          <p:nvPr/>
        </p:nvCxnSpPr>
        <p:spPr>
          <a:xfrm flipH="1">
            <a:off x="0" y="15567660"/>
            <a:ext cx="619495" cy="90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A330904-8741-8DE7-1CBA-E44193A8ADB9}"/>
              </a:ext>
            </a:extLst>
          </p:cNvPr>
          <p:cNvCxnSpPr>
            <a:cxnSpLocks/>
          </p:cNvCxnSpPr>
          <p:nvPr/>
        </p:nvCxnSpPr>
        <p:spPr>
          <a:xfrm flipH="1">
            <a:off x="299177" y="15658630"/>
            <a:ext cx="643798" cy="8234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905EDCF-3BD0-2901-5B6E-9858970A08F5}"/>
              </a:ext>
            </a:extLst>
          </p:cNvPr>
          <p:cNvCxnSpPr/>
          <p:nvPr/>
        </p:nvCxnSpPr>
        <p:spPr>
          <a:xfrm flipH="1">
            <a:off x="942975" y="15819120"/>
            <a:ext cx="291465" cy="662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Mannschaft">
            <a:extLst>
              <a:ext uri="{FF2B5EF4-FFF2-40B4-BE49-F238E27FC236}">
                <a16:creationId xmlns:a16="http://schemas.microsoft.com/office/drawing/2014/main" id="{8BC1D258-BCDD-0390-F3D1-6673660E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227" y="11864036"/>
            <a:ext cx="3095542" cy="30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5524713-1BF6-2309-DBC1-87DFE2A62856}"/>
              </a:ext>
            </a:extLst>
          </p:cNvPr>
          <p:cNvSpPr/>
          <p:nvPr/>
        </p:nvSpPr>
        <p:spPr>
          <a:xfrm>
            <a:off x="4735726" y="15725132"/>
            <a:ext cx="4244548" cy="1319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5"/>
                </a:solidFill>
              </a:rPr>
              <a:t>Logo Ihrer </a:t>
            </a:r>
            <a:r>
              <a:rPr lang="de-DE" sz="3200" dirty="0" smtClean="0">
                <a:solidFill>
                  <a:schemeClr val="accent5"/>
                </a:solidFill>
              </a:rPr>
              <a:t>Hochschule</a:t>
            </a:r>
            <a:endParaRPr lang="de-DE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82FB0E8-3B42-37D7-08FB-29093CE6A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36" y="190437"/>
            <a:ext cx="5791136" cy="1555487"/>
          </a:xfrm>
          <a:prstGeom prst="rect">
            <a:avLst/>
          </a:prstGeo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43D0BB90-E566-0A7F-6959-7571183A7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9890350">
            <a:off x="5371228" y="11962029"/>
            <a:ext cx="5573249" cy="3211179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BAD9EDB-9187-6DD5-1FF9-1CEA5DDA9982}"/>
              </a:ext>
            </a:extLst>
          </p:cNvPr>
          <p:cNvGrpSpPr/>
          <p:nvPr/>
        </p:nvGrpSpPr>
        <p:grpSpPr>
          <a:xfrm rot="21176476">
            <a:off x="408936" y="5499229"/>
            <a:ext cx="9461116" cy="5800992"/>
            <a:chOff x="196013" y="436613"/>
            <a:chExt cx="3494078" cy="2171891"/>
          </a:xfrm>
        </p:grpSpPr>
        <p:sp>
          <p:nvSpPr>
            <p:cNvPr id="11" name="Abgerundetes Rechteck 3">
              <a:extLst>
                <a:ext uri="{FF2B5EF4-FFF2-40B4-BE49-F238E27FC236}">
                  <a16:creationId xmlns:a16="http://schemas.microsoft.com/office/drawing/2014/main" id="{14D7F511-4763-A894-6F37-CBE88B35054D}"/>
                </a:ext>
              </a:extLst>
            </p:cNvPr>
            <p:cNvSpPr/>
            <p:nvPr/>
          </p:nvSpPr>
          <p:spPr>
            <a:xfrm rot="21246264">
              <a:off x="232944" y="813402"/>
              <a:ext cx="2776160" cy="17876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de-DE" sz="4400" dirty="0">
                  <a:solidFill>
                    <a:schemeClr val="bg1"/>
                  </a:solidFill>
                  <a:latin typeface="Anton" panose="02000503000000000000" pitchFamily="2" charset="0"/>
                </a:rPr>
                <a:t>Kostenlose Qualifizierung </a:t>
              </a:r>
            </a:p>
            <a:p>
              <a:pPr algn="ctr">
                <a:lnSpc>
                  <a:spcPct val="150000"/>
                </a:lnSpc>
              </a:pPr>
              <a:r>
                <a:rPr lang="de-DE" sz="4400" dirty="0" err="1">
                  <a:solidFill>
                    <a:schemeClr val="bg1"/>
                  </a:solidFill>
                  <a:latin typeface="Anton" panose="02000503000000000000" pitchFamily="2" charset="0"/>
                </a:rPr>
                <a:t>zum:r</a:t>
              </a:r>
              <a:r>
                <a:rPr lang="de-DE" sz="4400" dirty="0">
                  <a:solidFill>
                    <a:schemeClr val="bg1"/>
                  </a:solidFill>
                  <a:latin typeface="Anton" panose="02000503000000000000" pitchFamily="2" charset="0"/>
                </a:rPr>
                <a:t> </a:t>
              </a:r>
              <a:r>
                <a:rPr lang="de-DE" sz="4400" dirty="0" err="1">
                  <a:solidFill>
                    <a:schemeClr val="bg1"/>
                  </a:solidFill>
                  <a:latin typeface="Anton" panose="02000503000000000000" pitchFamily="2" charset="0"/>
                </a:rPr>
                <a:t>eCHECKUP-Alkohol-Peer-Berater:in</a:t>
              </a:r>
              <a:endParaRPr lang="de-DE" sz="4400" dirty="0">
                <a:solidFill>
                  <a:schemeClr val="bg1"/>
                </a:solidFill>
                <a:latin typeface="Anton" panose="02000503000000000000" pitchFamily="2" charset="0"/>
              </a:endParaRPr>
            </a:p>
            <a:p>
              <a:pPr algn="ctr"/>
              <a:endParaRPr lang="de-DE" dirty="0"/>
            </a:p>
          </p:txBody>
        </p:sp>
        <p:sp>
          <p:nvSpPr>
            <p:cNvPr id="12" name="Abgerundete rechteckige Legende 2">
              <a:extLst>
                <a:ext uri="{FF2B5EF4-FFF2-40B4-BE49-F238E27FC236}">
                  <a16:creationId xmlns:a16="http://schemas.microsoft.com/office/drawing/2014/main" id="{CEF037F4-5892-39E0-B429-FEAEE441EB87}"/>
                </a:ext>
              </a:extLst>
            </p:cNvPr>
            <p:cNvSpPr/>
            <p:nvPr/>
          </p:nvSpPr>
          <p:spPr>
            <a:xfrm>
              <a:off x="196013" y="805977"/>
              <a:ext cx="2850023" cy="1802527"/>
            </a:xfrm>
            <a:prstGeom prst="wedgeRoundRectCallout">
              <a:avLst>
                <a:gd name="adj1" fmla="val -49756"/>
                <a:gd name="adj2" fmla="val 72373"/>
                <a:gd name="adj3" fmla="val 16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76614B4F-0C46-A5DA-03A0-2BFD74FE3131}"/>
                </a:ext>
              </a:extLst>
            </p:cNvPr>
            <p:cNvCxnSpPr/>
            <p:nvPr/>
          </p:nvCxnSpPr>
          <p:spPr>
            <a:xfrm>
              <a:off x="3174871" y="1109348"/>
              <a:ext cx="515220" cy="10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C935EE87-FB8D-4582-05A9-3AD952B49107}"/>
                </a:ext>
              </a:extLst>
            </p:cNvPr>
            <p:cNvCxnSpPr/>
            <p:nvPr/>
          </p:nvCxnSpPr>
          <p:spPr>
            <a:xfrm flipV="1">
              <a:off x="3138366" y="749926"/>
              <a:ext cx="426402" cy="127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FB5CA4D-4722-5DCB-2BAE-6A39A80FD381}"/>
                </a:ext>
              </a:extLst>
            </p:cNvPr>
            <p:cNvCxnSpPr/>
            <p:nvPr/>
          </p:nvCxnSpPr>
          <p:spPr>
            <a:xfrm flipV="1">
              <a:off x="2986451" y="436613"/>
              <a:ext cx="175701" cy="300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C249B259-43A1-BDA6-0E90-2E2D16659993}"/>
              </a:ext>
            </a:extLst>
          </p:cNvPr>
          <p:cNvSpPr txBox="1"/>
          <p:nvPr/>
        </p:nvSpPr>
        <p:spPr>
          <a:xfrm rot="20575598">
            <a:off x="7320029" y="12880030"/>
            <a:ext cx="2425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Anton" panose="02000503000000000000" pitchFamily="2" charset="0"/>
              </a:rPr>
              <a:t>Sei </a:t>
            </a:r>
            <a:r>
              <a:rPr lang="de-DE" sz="1800" dirty="0">
                <a:solidFill>
                  <a:schemeClr val="bg1"/>
                </a:solidFill>
                <a:latin typeface="Anton" panose="02000503000000000000" pitchFamily="2" charset="0"/>
              </a:rPr>
              <a:t> </a:t>
            </a:r>
            <a:r>
              <a:rPr lang="de-DE" sz="4400" dirty="0">
                <a:solidFill>
                  <a:schemeClr val="bg1"/>
                </a:solidFill>
                <a:latin typeface="Anton" panose="02000503000000000000" pitchFamily="2" charset="0"/>
              </a:rPr>
              <a:t>dabei!</a:t>
            </a:r>
            <a:endParaRPr lang="de-DE" sz="1800" dirty="0">
              <a:solidFill>
                <a:schemeClr val="bg1"/>
              </a:solidFill>
              <a:latin typeface="Anton" panose="02000503000000000000" pitchFamily="2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C6BA61-A990-A439-C14C-16C1EF087509}"/>
              </a:ext>
            </a:extLst>
          </p:cNvPr>
          <p:cNvGrpSpPr/>
          <p:nvPr/>
        </p:nvGrpSpPr>
        <p:grpSpPr>
          <a:xfrm rot="1187815">
            <a:off x="3824070" y="1520366"/>
            <a:ext cx="9597329" cy="3281873"/>
            <a:chOff x="196013" y="436613"/>
            <a:chExt cx="3494078" cy="2171891"/>
          </a:xfrm>
        </p:grpSpPr>
        <p:sp>
          <p:nvSpPr>
            <p:cNvPr id="24" name="Abgerundetes Rechteck 3">
              <a:extLst>
                <a:ext uri="{FF2B5EF4-FFF2-40B4-BE49-F238E27FC236}">
                  <a16:creationId xmlns:a16="http://schemas.microsoft.com/office/drawing/2014/main" id="{695E3EA6-0241-7E77-16E2-82AFEF1705BE}"/>
                </a:ext>
              </a:extLst>
            </p:cNvPr>
            <p:cNvSpPr/>
            <p:nvPr/>
          </p:nvSpPr>
          <p:spPr>
            <a:xfrm rot="21246264">
              <a:off x="232944" y="813402"/>
              <a:ext cx="2776160" cy="17876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dirty="0">
                  <a:latin typeface="Anton" pitchFamily="2" charset="0"/>
                </a:rPr>
                <a:t>BEWIRB DICH JETZT! </a:t>
              </a:r>
            </a:p>
          </p:txBody>
        </p:sp>
        <p:sp>
          <p:nvSpPr>
            <p:cNvPr id="25" name="Abgerundete rechteckige Legende 2">
              <a:extLst>
                <a:ext uri="{FF2B5EF4-FFF2-40B4-BE49-F238E27FC236}">
                  <a16:creationId xmlns:a16="http://schemas.microsoft.com/office/drawing/2014/main" id="{E47F651F-5329-A5D5-FF1C-FB4E200A669B}"/>
                </a:ext>
              </a:extLst>
            </p:cNvPr>
            <p:cNvSpPr/>
            <p:nvPr/>
          </p:nvSpPr>
          <p:spPr>
            <a:xfrm>
              <a:off x="196013" y="805977"/>
              <a:ext cx="2850023" cy="1802527"/>
            </a:xfrm>
            <a:prstGeom prst="wedgeRoundRectCallout">
              <a:avLst>
                <a:gd name="adj1" fmla="val -49756"/>
                <a:gd name="adj2" fmla="val 72373"/>
                <a:gd name="adj3" fmla="val 16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BFD23B27-1D76-8D23-2665-12DE0DF546EE}"/>
                </a:ext>
              </a:extLst>
            </p:cNvPr>
            <p:cNvCxnSpPr/>
            <p:nvPr/>
          </p:nvCxnSpPr>
          <p:spPr>
            <a:xfrm>
              <a:off x="3174871" y="1109348"/>
              <a:ext cx="515220" cy="10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C4FEA021-885C-7CF9-57C5-F3524D211736}"/>
                </a:ext>
              </a:extLst>
            </p:cNvPr>
            <p:cNvCxnSpPr/>
            <p:nvPr/>
          </p:nvCxnSpPr>
          <p:spPr>
            <a:xfrm flipV="1">
              <a:off x="3138366" y="749926"/>
              <a:ext cx="426402" cy="127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0F71E42-21D6-3FBA-6D7C-80905088CD78}"/>
                </a:ext>
              </a:extLst>
            </p:cNvPr>
            <p:cNvCxnSpPr/>
            <p:nvPr/>
          </p:nvCxnSpPr>
          <p:spPr>
            <a:xfrm flipV="1">
              <a:off x="2986451" y="436613"/>
              <a:ext cx="175701" cy="300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FA8AB40F-C4CC-F30D-8146-2BF9552E5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4222">
            <a:off x="10237551" y="8152543"/>
            <a:ext cx="2403304" cy="2403304"/>
          </a:xfrm>
          <a:prstGeom prst="rect">
            <a:avLst/>
          </a:prstGeom>
        </p:spPr>
      </p:pic>
      <p:pic>
        <p:nvPicPr>
          <p:cNvPr id="1028" name="Picture 4" descr="Mannschaft">
            <a:extLst>
              <a:ext uri="{FF2B5EF4-FFF2-40B4-BE49-F238E27FC236}">
                <a16:creationId xmlns:a16="http://schemas.microsoft.com/office/drawing/2014/main" id="{8BC1D258-BCDD-0390-F3D1-6673660E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597">
            <a:off x="527340" y="3956642"/>
            <a:ext cx="3095542" cy="30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65524713-1BF6-2309-DBC1-87DFE2A62856}"/>
              </a:ext>
            </a:extLst>
          </p:cNvPr>
          <p:cNvSpPr/>
          <p:nvPr/>
        </p:nvSpPr>
        <p:spPr>
          <a:xfrm>
            <a:off x="5138252" y="15556381"/>
            <a:ext cx="4244548" cy="1319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5"/>
                </a:solidFill>
              </a:rPr>
              <a:t>Logo Ihrer </a:t>
            </a:r>
            <a:r>
              <a:rPr lang="de-DE" sz="3200" dirty="0" smtClean="0">
                <a:solidFill>
                  <a:schemeClr val="accent5"/>
                </a:solidFill>
              </a:rPr>
              <a:t>Hochschule</a:t>
            </a:r>
            <a:endParaRPr lang="de-DE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>
            <a:extLst>
              <a:ext uri="{FF2B5EF4-FFF2-40B4-BE49-F238E27FC236}">
                <a16:creationId xmlns:a16="http://schemas.microsoft.com/office/drawing/2014/main" id="{1F79BA2F-B2D9-63CA-ED22-139EBDD4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671" y="11533746"/>
            <a:ext cx="3719354" cy="37193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43B754-8AD9-EB32-5509-EB90FBF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95" y="61689"/>
            <a:ext cx="11830050" cy="3314214"/>
          </a:xfrm>
        </p:spPr>
        <p:txBody>
          <a:bodyPr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5EC404-4915-687A-9DEE-073FB15E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373747"/>
            <a:ext cx="11830050" cy="10879353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3200" b="1" u="sng" dirty="0"/>
              <a:t>Praxisorientiertes Coaching </a:t>
            </a:r>
            <a:r>
              <a:rPr lang="de-DE" sz="2800" b="1" dirty="0"/>
              <a:t>zur motivierenden Gesprächsführung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3200" b="1" u="sng" dirty="0"/>
              <a:t>Verknüpfung von Theorie und Praxis </a:t>
            </a:r>
            <a:r>
              <a:rPr lang="de-DE" sz="2800" b="1" dirty="0"/>
              <a:t>durch Aktionen auf dem Campus oder im digitalen Raum 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3200" b="1" u="sng" dirty="0"/>
              <a:t>Reflexion</a:t>
            </a:r>
            <a:r>
              <a:rPr lang="de-DE" sz="2800" b="1" dirty="0"/>
              <a:t> des eigenen Trinkverhaltens und kritische Auseinandersetzung mit dem gesellschaftlichen Trinkverhalten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3200" b="1" u="sng" dirty="0"/>
              <a:t>Einblicke</a:t>
            </a:r>
            <a:r>
              <a:rPr lang="de-DE" sz="2800" b="1" dirty="0"/>
              <a:t> in Online-Präventionsprogramme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3200" b="1" u="sng" dirty="0"/>
              <a:t>Austausch</a:t>
            </a:r>
            <a:r>
              <a:rPr lang="de-DE" sz="2800" b="1" dirty="0"/>
              <a:t> mit anderen Studierenden zum Thema Alkoholkonsum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3200" b="1" u="sng" dirty="0"/>
              <a:t>Zertifizierung der erfolgreich absolvierten Peer-Qualifizierung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800" b="1" dirty="0"/>
              <a:t>Termine: </a:t>
            </a:r>
            <a:r>
              <a:rPr lang="de-DE" sz="2800" b="1" dirty="0" smtClean="0"/>
              <a:t>		</a:t>
            </a:r>
            <a:r>
              <a:rPr lang="de-DE" sz="2800" b="1" dirty="0" smtClean="0">
                <a:solidFill>
                  <a:schemeClr val="accent5"/>
                </a:solidFill>
              </a:rPr>
              <a:t>…</a:t>
            </a:r>
            <a:endParaRPr lang="de-DE" sz="28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2800" b="1" dirty="0"/>
              <a:t>Verfügbare Plätze: </a:t>
            </a:r>
            <a:r>
              <a:rPr lang="de-DE" sz="2800" b="1" dirty="0" smtClean="0"/>
              <a:t>	</a:t>
            </a:r>
            <a:r>
              <a:rPr lang="de-DE" sz="2800" dirty="0" smtClean="0">
                <a:solidFill>
                  <a:schemeClr val="accent5"/>
                </a:solidFill>
              </a:rPr>
              <a:t>20</a:t>
            </a:r>
            <a:endParaRPr lang="de-DE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2800" b="1" dirty="0" smtClean="0"/>
              <a:t>Dozent*in:		</a:t>
            </a:r>
            <a:r>
              <a:rPr lang="de-DE" sz="2800" dirty="0" smtClean="0">
                <a:solidFill>
                  <a:schemeClr val="accent5"/>
                </a:solidFill>
              </a:rPr>
              <a:t>Name der </a:t>
            </a:r>
            <a:r>
              <a:rPr lang="de-DE" sz="2800" dirty="0" err="1" smtClean="0">
                <a:solidFill>
                  <a:schemeClr val="accent5"/>
                </a:solidFill>
              </a:rPr>
              <a:t>Dozent:in</a:t>
            </a:r>
            <a:endParaRPr lang="de-DE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2800" b="1" dirty="0"/>
              <a:t>Anmeldung: </a:t>
            </a:r>
            <a:r>
              <a:rPr lang="de-DE" sz="2800" b="1" dirty="0" smtClean="0"/>
              <a:t>		</a:t>
            </a:r>
            <a:r>
              <a:rPr lang="de-DE" sz="2800" dirty="0">
                <a:solidFill>
                  <a:schemeClr val="accent5"/>
                </a:solidFill>
              </a:rPr>
              <a:t>bis Datum Rückmeldung per </a:t>
            </a:r>
            <a:endParaRPr lang="de-DE" sz="2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accent5"/>
                </a:solidFill>
              </a:rPr>
              <a:t>	</a:t>
            </a:r>
            <a:r>
              <a:rPr lang="de-DE" sz="2800" dirty="0" smtClean="0">
                <a:solidFill>
                  <a:schemeClr val="accent5"/>
                </a:solidFill>
              </a:rPr>
              <a:t>		E-Mail </a:t>
            </a:r>
            <a:r>
              <a:rPr lang="de-DE" sz="2800" dirty="0">
                <a:solidFill>
                  <a:schemeClr val="accent5"/>
                </a:solidFill>
              </a:rPr>
              <a:t>an </a:t>
            </a:r>
            <a:r>
              <a:rPr lang="de-DE" sz="2800" dirty="0" smtClean="0">
                <a:solidFill>
                  <a:schemeClr val="accent5"/>
                </a:solidFill>
              </a:rPr>
              <a:t>E-Mail </a:t>
            </a:r>
            <a:r>
              <a:rPr lang="de-DE" sz="2800" dirty="0">
                <a:solidFill>
                  <a:schemeClr val="accent5"/>
                </a:solidFill>
              </a:rPr>
              <a:t>Adresse</a:t>
            </a:r>
            <a:endParaRPr lang="de-DE" sz="2800" b="1" dirty="0">
              <a:solidFill>
                <a:schemeClr val="accent5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75C32CE-2367-DE34-E310-BE2B13560D77}"/>
              </a:ext>
            </a:extLst>
          </p:cNvPr>
          <p:cNvGrpSpPr/>
          <p:nvPr/>
        </p:nvGrpSpPr>
        <p:grpSpPr>
          <a:xfrm rot="383562">
            <a:off x="3183472" y="477122"/>
            <a:ext cx="8750684" cy="3229137"/>
            <a:chOff x="196013" y="436613"/>
            <a:chExt cx="3494078" cy="2171891"/>
          </a:xfrm>
        </p:grpSpPr>
        <p:sp>
          <p:nvSpPr>
            <p:cNvPr id="16" name="Abgerundetes Rechteck 3">
              <a:extLst>
                <a:ext uri="{FF2B5EF4-FFF2-40B4-BE49-F238E27FC236}">
                  <a16:creationId xmlns:a16="http://schemas.microsoft.com/office/drawing/2014/main" id="{B062F994-66BC-192D-1ACD-2AB50BC5BBDC}"/>
                </a:ext>
              </a:extLst>
            </p:cNvPr>
            <p:cNvSpPr/>
            <p:nvPr/>
          </p:nvSpPr>
          <p:spPr>
            <a:xfrm rot="21246264">
              <a:off x="232944" y="813402"/>
              <a:ext cx="2776160" cy="17876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dirty="0">
                  <a:latin typeface="Anton" pitchFamily="2" charset="0"/>
                </a:rPr>
                <a:t>DAS ERWARTET </a:t>
              </a:r>
              <a:r>
                <a:rPr lang="de-DE" sz="4400" dirty="0" smtClean="0">
                  <a:latin typeface="Anton" pitchFamily="2" charset="0"/>
                </a:rPr>
                <a:t>DICH  </a:t>
              </a:r>
              <a:endParaRPr lang="de-DE" sz="4400" dirty="0">
                <a:latin typeface="Anton" pitchFamily="2" charset="0"/>
              </a:endParaRPr>
            </a:p>
          </p:txBody>
        </p:sp>
        <p:sp>
          <p:nvSpPr>
            <p:cNvPr id="17" name="Abgerundete rechteckige Legende 2">
              <a:extLst>
                <a:ext uri="{FF2B5EF4-FFF2-40B4-BE49-F238E27FC236}">
                  <a16:creationId xmlns:a16="http://schemas.microsoft.com/office/drawing/2014/main" id="{1D2AC9F1-2A3F-FB8B-DC41-5FE7A07FCF35}"/>
                </a:ext>
              </a:extLst>
            </p:cNvPr>
            <p:cNvSpPr/>
            <p:nvPr/>
          </p:nvSpPr>
          <p:spPr>
            <a:xfrm>
              <a:off x="196013" y="805977"/>
              <a:ext cx="2850023" cy="1802527"/>
            </a:xfrm>
            <a:prstGeom prst="wedgeRoundRectCallout">
              <a:avLst>
                <a:gd name="adj1" fmla="val -49756"/>
                <a:gd name="adj2" fmla="val 72373"/>
                <a:gd name="adj3" fmla="val 16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B5886973-6B39-5F1A-16BD-F680D632DAB9}"/>
                </a:ext>
              </a:extLst>
            </p:cNvPr>
            <p:cNvCxnSpPr/>
            <p:nvPr/>
          </p:nvCxnSpPr>
          <p:spPr>
            <a:xfrm>
              <a:off x="3174871" y="1109348"/>
              <a:ext cx="515220" cy="10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4AA5FC2-298A-7A27-8D0C-2E64061B5E2B}"/>
                </a:ext>
              </a:extLst>
            </p:cNvPr>
            <p:cNvCxnSpPr/>
            <p:nvPr/>
          </p:nvCxnSpPr>
          <p:spPr>
            <a:xfrm flipV="1">
              <a:off x="3138366" y="749926"/>
              <a:ext cx="426402" cy="127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68B496A7-1B59-D44E-A961-608E28730841}"/>
                </a:ext>
              </a:extLst>
            </p:cNvPr>
            <p:cNvCxnSpPr/>
            <p:nvPr/>
          </p:nvCxnSpPr>
          <p:spPr>
            <a:xfrm flipV="1">
              <a:off x="2986451" y="436613"/>
              <a:ext cx="175701" cy="300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375B7E9-3318-1BC5-3F99-FD1CB05C7582}"/>
              </a:ext>
            </a:extLst>
          </p:cNvPr>
          <p:cNvSpPr/>
          <p:nvPr/>
        </p:nvSpPr>
        <p:spPr>
          <a:xfrm>
            <a:off x="619495" y="4373747"/>
            <a:ext cx="12159245" cy="11193913"/>
          </a:xfrm>
          <a:prstGeom prst="roundRect">
            <a:avLst>
              <a:gd name="adj" fmla="val 8702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5524713-1BF6-2309-DBC1-87DFE2A62856}"/>
              </a:ext>
            </a:extLst>
          </p:cNvPr>
          <p:cNvSpPr/>
          <p:nvPr/>
        </p:nvSpPr>
        <p:spPr>
          <a:xfrm>
            <a:off x="5026672" y="15725132"/>
            <a:ext cx="4244548" cy="1319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5"/>
                </a:solidFill>
              </a:rPr>
              <a:t>Logo Ihrer </a:t>
            </a:r>
            <a:r>
              <a:rPr lang="de-DE" sz="3200" dirty="0" smtClean="0">
                <a:solidFill>
                  <a:schemeClr val="accent5"/>
                </a:solidFill>
              </a:rPr>
              <a:t>Hochschule</a:t>
            </a:r>
            <a:endParaRPr lang="de-DE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199</Words>
  <Application>Microsoft Office PowerPoint</Application>
  <PresentationFormat>Benutzerdefiniert</PresentationFormat>
  <Paragraphs>39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Anton</vt:lpstr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 Dallinger</dc:creator>
  <cp:lastModifiedBy>Keplinger, Simone</cp:lastModifiedBy>
  <cp:revision>9</cp:revision>
  <dcterms:created xsi:type="dcterms:W3CDTF">2023-06-07T19:42:12Z</dcterms:created>
  <dcterms:modified xsi:type="dcterms:W3CDTF">2023-09-05T07:23:20Z</dcterms:modified>
</cp:coreProperties>
</file>