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2">
  <p:sldMasterIdLst>
    <p:sldMasterId id="2147483648" r:id="rId4"/>
    <p:sldMasterId id="2147483683" r:id="rId5"/>
  </p:sldMasterIdLst>
  <p:notesMasterIdLst>
    <p:notesMasterId r:id="rId19"/>
  </p:notesMasterIdLst>
  <p:handoutMasterIdLst>
    <p:handoutMasterId r:id="rId20"/>
  </p:handoutMasterIdLst>
  <p:sldIdLst>
    <p:sldId id="374" r:id="rId6"/>
    <p:sldId id="375" r:id="rId7"/>
    <p:sldId id="752" r:id="rId8"/>
    <p:sldId id="377" r:id="rId9"/>
    <p:sldId id="746" r:id="rId10"/>
    <p:sldId id="532" r:id="rId11"/>
    <p:sldId id="531" r:id="rId12"/>
    <p:sldId id="756" r:id="rId13"/>
    <p:sldId id="761" r:id="rId14"/>
    <p:sldId id="762" r:id="rId15"/>
    <p:sldId id="759" r:id="rId16"/>
    <p:sldId id="760" r:id="rId17"/>
    <p:sldId id="7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r Peer-Education-Ansatz" id="{328C2F2A-4238-42D1-8D24-59081BE5BBAA}">
          <p14:sldIdLst>
            <p14:sldId id="374"/>
            <p14:sldId id="375"/>
            <p14:sldId id="752"/>
            <p14:sldId id="377"/>
            <p14:sldId id="746"/>
            <p14:sldId id="532"/>
            <p14:sldId id="531"/>
            <p14:sldId id="756"/>
            <p14:sldId id="761"/>
            <p14:sldId id="762"/>
            <p14:sldId id="759"/>
            <p14:sldId id="760"/>
            <p14:sldId id="7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47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23"/>
    <a:srgbClr val="FFFFFF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86" autoAdjust="0"/>
    <p:restoredTop sz="69547" autoAdjust="0"/>
  </p:normalViewPr>
  <p:slideViewPr>
    <p:cSldViewPr snapToGrid="0">
      <p:cViewPr varScale="1">
        <p:scale>
          <a:sx n="48" d="100"/>
          <a:sy n="48" d="100"/>
        </p:scale>
        <p:origin x="984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77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0E991-9FFB-425F-B393-97B4A056D594}" type="doc">
      <dgm:prSet loTypeId="urn:microsoft.com/office/officeart/2005/8/layout/pyramid1" loCatId="pyramid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5CC8A04F-927C-41A1-85C1-1FC9EE61D375}">
      <dgm:prSet phldrT="[Text]" custT="1"/>
      <dgm:spPr/>
      <dgm:t>
        <a:bodyPr/>
        <a:lstStyle/>
        <a:p>
          <a:endParaRPr lang="de-DE" sz="2000" dirty="0" smtClean="0"/>
        </a:p>
        <a:p>
          <a:endParaRPr lang="de-DE" sz="2000" dirty="0" smtClean="0"/>
        </a:p>
        <a:p>
          <a:r>
            <a:rPr lang="de-DE" sz="2000" b="1" dirty="0" smtClean="0"/>
            <a:t>Leitziele</a:t>
          </a:r>
          <a:r>
            <a:rPr lang="de-DE" sz="2000" dirty="0" smtClean="0"/>
            <a:t> </a:t>
          </a:r>
          <a:r>
            <a:rPr lang="de-DE" sz="2000" dirty="0"/>
            <a:t>(langfristig)</a:t>
          </a:r>
        </a:p>
      </dgm:t>
    </dgm:pt>
    <dgm:pt modelId="{8D3E8EEB-1699-438B-833F-B0CA77C8A9C9}" type="parTrans" cxnId="{9CD06280-6113-4B84-8BB4-5BA6FB3C97D1}">
      <dgm:prSet/>
      <dgm:spPr/>
      <dgm:t>
        <a:bodyPr/>
        <a:lstStyle/>
        <a:p>
          <a:endParaRPr lang="de-DE"/>
        </a:p>
      </dgm:t>
    </dgm:pt>
    <dgm:pt modelId="{81BEE04F-6B82-4C50-A7D2-F9E2F9FED5C4}" type="sibTrans" cxnId="{9CD06280-6113-4B84-8BB4-5BA6FB3C97D1}">
      <dgm:prSet/>
      <dgm:spPr/>
      <dgm:t>
        <a:bodyPr/>
        <a:lstStyle/>
        <a:p>
          <a:endParaRPr lang="de-DE"/>
        </a:p>
      </dgm:t>
    </dgm:pt>
    <dgm:pt modelId="{C16E1625-8121-412E-B8EE-6CC801A98E57}">
      <dgm:prSet phldrT="[Text]" custT="1"/>
      <dgm:spPr/>
      <dgm:t>
        <a:bodyPr/>
        <a:lstStyle/>
        <a:p>
          <a:r>
            <a:rPr lang="de-DE" sz="2000" b="1" dirty="0"/>
            <a:t>Mittlerziele </a:t>
          </a:r>
          <a:r>
            <a:rPr lang="de-DE" sz="2000" dirty="0"/>
            <a:t>(mittelfristig)</a:t>
          </a:r>
        </a:p>
      </dgm:t>
    </dgm:pt>
    <dgm:pt modelId="{64D9AE00-1B7E-47C9-A078-8CF54F13D613}" type="parTrans" cxnId="{2677D5A0-2D4A-414A-830F-0AF6012AB993}">
      <dgm:prSet/>
      <dgm:spPr/>
      <dgm:t>
        <a:bodyPr/>
        <a:lstStyle/>
        <a:p>
          <a:endParaRPr lang="de-DE"/>
        </a:p>
      </dgm:t>
    </dgm:pt>
    <dgm:pt modelId="{28C2816D-371B-41FA-B705-70A15B810966}" type="sibTrans" cxnId="{2677D5A0-2D4A-414A-830F-0AF6012AB993}">
      <dgm:prSet/>
      <dgm:spPr/>
      <dgm:t>
        <a:bodyPr/>
        <a:lstStyle/>
        <a:p>
          <a:endParaRPr lang="de-DE"/>
        </a:p>
      </dgm:t>
    </dgm:pt>
    <dgm:pt modelId="{0115B788-8CE9-4A9C-8C82-921C791157DC}">
      <dgm:prSet phldrT="[Text]" custT="1"/>
      <dgm:spPr/>
      <dgm:t>
        <a:bodyPr/>
        <a:lstStyle/>
        <a:p>
          <a:r>
            <a:rPr lang="de-DE" sz="2000" b="1" dirty="0"/>
            <a:t>Handlungsziele</a:t>
          </a:r>
          <a:r>
            <a:rPr lang="de-DE" sz="2000" dirty="0"/>
            <a:t> </a:t>
          </a:r>
          <a:endParaRPr lang="de-DE" sz="2000" dirty="0" smtClean="0"/>
        </a:p>
        <a:p>
          <a:r>
            <a:rPr lang="de-DE" sz="2000" dirty="0" smtClean="0"/>
            <a:t>(</a:t>
          </a:r>
          <a:r>
            <a:rPr lang="de-DE" sz="2000" dirty="0"/>
            <a:t>kurzfristig)</a:t>
          </a:r>
        </a:p>
      </dgm:t>
    </dgm:pt>
    <dgm:pt modelId="{40B07B8C-2C54-47F9-BBB9-A8F86001F0A2}" type="parTrans" cxnId="{5A335D21-AA45-4373-B7D4-7F6E3B3DADCE}">
      <dgm:prSet/>
      <dgm:spPr/>
      <dgm:t>
        <a:bodyPr/>
        <a:lstStyle/>
        <a:p>
          <a:endParaRPr lang="de-DE"/>
        </a:p>
      </dgm:t>
    </dgm:pt>
    <dgm:pt modelId="{95350475-D879-42B1-B86D-017801AD2598}" type="sibTrans" cxnId="{5A335D21-AA45-4373-B7D4-7F6E3B3DADCE}">
      <dgm:prSet/>
      <dgm:spPr/>
      <dgm:t>
        <a:bodyPr/>
        <a:lstStyle/>
        <a:p>
          <a:endParaRPr lang="de-DE"/>
        </a:p>
      </dgm:t>
    </dgm:pt>
    <dgm:pt modelId="{30AF83A1-FD7A-480A-B212-A1E9EEF81287}">
      <dgm:prSet phldrT="[Text]"/>
      <dgm:spPr/>
      <dgm:t>
        <a:bodyPr/>
        <a:lstStyle/>
        <a:p>
          <a:r>
            <a:rPr lang="de-DE" b="1" dirty="0" smtClean="0"/>
            <a:t> Strategien/ Maßnahmen</a:t>
          </a:r>
          <a:endParaRPr lang="de-DE" b="1" dirty="0"/>
        </a:p>
      </dgm:t>
    </dgm:pt>
    <dgm:pt modelId="{472FE934-3DD7-4D83-9423-6063C2B098B8}" type="parTrans" cxnId="{7B6270AC-6FA5-451F-A453-90F789ADD56E}">
      <dgm:prSet/>
      <dgm:spPr/>
      <dgm:t>
        <a:bodyPr/>
        <a:lstStyle/>
        <a:p>
          <a:endParaRPr lang="de-DE"/>
        </a:p>
      </dgm:t>
    </dgm:pt>
    <dgm:pt modelId="{6D2B4113-D71F-4C0A-956C-D611F089DF12}" type="sibTrans" cxnId="{7B6270AC-6FA5-451F-A453-90F789ADD56E}">
      <dgm:prSet/>
      <dgm:spPr/>
      <dgm:t>
        <a:bodyPr/>
        <a:lstStyle/>
        <a:p>
          <a:endParaRPr lang="de-DE"/>
        </a:p>
      </dgm:t>
    </dgm:pt>
    <dgm:pt modelId="{C708B58C-4CCA-4321-9FCD-50D027BC57B6}">
      <dgm:prSet phldrT="[Text]"/>
      <dgm:spPr/>
      <dgm:t>
        <a:bodyPr/>
        <a:lstStyle/>
        <a:p>
          <a:r>
            <a:rPr lang="de-DE" b="1" dirty="0" smtClean="0"/>
            <a:t> Handlungsschritte</a:t>
          </a:r>
          <a:endParaRPr lang="de-DE" b="1" dirty="0"/>
        </a:p>
      </dgm:t>
    </dgm:pt>
    <dgm:pt modelId="{C9D5D81B-DE6B-4133-AD18-15E28504B9F6}" type="parTrans" cxnId="{CAB32CA0-B9FB-47CE-84D4-297FCD714696}">
      <dgm:prSet/>
      <dgm:spPr/>
      <dgm:t>
        <a:bodyPr/>
        <a:lstStyle/>
        <a:p>
          <a:endParaRPr lang="de-DE"/>
        </a:p>
      </dgm:t>
    </dgm:pt>
    <dgm:pt modelId="{B5DD631E-7B05-4BED-83E7-546C9E5934DC}" type="sibTrans" cxnId="{CAB32CA0-B9FB-47CE-84D4-297FCD714696}">
      <dgm:prSet/>
      <dgm:spPr/>
      <dgm:t>
        <a:bodyPr/>
        <a:lstStyle/>
        <a:p>
          <a:endParaRPr lang="de-DE"/>
        </a:p>
      </dgm:t>
    </dgm:pt>
    <dgm:pt modelId="{B5F53819-7BC1-4BE2-A011-C5BC8040AEAA}">
      <dgm:prSet phldrT="[Text]"/>
      <dgm:spPr/>
      <dgm:t>
        <a:bodyPr/>
        <a:lstStyle/>
        <a:p>
          <a:r>
            <a:rPr lang="de-DE" b="1" dirty="0" smtClean="0"/>
            <a:t>Vision/ Zukunft</a:t>
          </a:r>
          <a:endParaRPr lang="de-DE" b="1" dirty="0"/>
        </a:p>
      </dgm:t>
    </dgm:pt>
    <dgm:pt modelId="{E1D45491-2C81-4416-88A5-0B4BB72D95AF}" type="sibTrans" cxnId="{33EBD72E-1878-43F0-A727-5F561DACFA8F}">
      <dgm:prSet/>
      <dgm:spPr/>
      <dgm:t>
        <a:bodyPr/>
        <a:lstStyle/>
        <a:p>
          <a:endParaRPr lang="de-DE"/>
        </a:p>
      </dgm:t>
    </dgm:pt>
    <dgm:pt modelId="{FD7B7A82-9D71-4F5B-80E0-3820B9DD2699}" type="parTrans" cxnId="{33EBD72E-1878-43F0-A727-5F561DACFA8F}">
      <dgm:prSet/>
      <dgm:spPr/>
      <dgm:t>
        <a:bodyPr/>
        <a:lstStyle/>
        <a:p>
          <a:endParaRPr lang="de-DE"/>
        </a:p>
      </dgm:t>
    </dgm:pt>
    <dgm:pt modelId="{9B3B7674-997D-4E0B-BC0D-2C06DCBCF0AC}">
      <dgm:prSet phldrT="[Text]"/>
      <dgm:spPr/>
      <dgm:t>
        <a:bodyPr/>
        <a:lstStyle/>
        <a:p>
          <a:r>
            <a:rPr lang="de-DE" b="0" dirty="0" smtClean="0"/>
            <a:t>B</a:t>
          </a:r>
          <a:r>
            <a:rPr lang="de-DE" dirty="0" smtClean="0"/>
            <a:t>eispiel: „Studierende unserer Hochschule sollen keine negativen Auswirkungen des Alkoholkonsums erfahren müssen.“</a:t>
          </a:r>
          <a:endParaRPr lang="de-DE" b="1" dirty="0"/>
        </a:p>
      </dgm:t>
    </dgm:pt>
    <dgm:pt modelId="{B8E2ECB2-805C-4B93-A0AD-6DF4F7847FC5}" type="parTrans" cxnId="{29BC4D48-39CE-47D2-93B1-A7095D283B0E}">
      <dgm:prSet/>
      <dgm:spPr/>
      <dgm:t>
        <a:bodyPr/>
        <a:lstStyle/>
        <a:p>
          <a:endParaRPr lang="de-DE"/>
        </a:p>
      </dgm:t>
    </dgm:pt>
    <dgm:pt modelId="{1882CE74-A122-417C-94E4-A4FAC75AF1E9}" type="sibTrans" cxnId="{29BC4D48-39CE-47D2-93B1-A7095D283B0E}">
      <dgm:prSet/>
      <dgm:spPr/>
      <dgm:t>
        <a:bodyPr/>
        <a:lstStyle/>
        <a:p>
          <a:endParaRPr lang="de-DE"/>
        </a:p>
      </dgm:t>
    </dgm:pt>
    <dgm:pt modelId="{D42D92DB-C1DB-4FF1-80C0-7C1B2E712777}">
      <dgm:prSet phldrT="[Text]"/>
      <dgm:spPr/>
      <dgm:t>
        <a:bodyPr/>
        <a:lstStyle/>
        <a:p>
          <a:r>
            <a:rPr lang="de-DE" dirty="0" smtClean="0"/>
            <a:t>Beispiel: Selbstwirksamkeit stärken</a:t>
          </a:r>
          <a:endParaRPr lang="de-DE" b="1" dirty="0"/>
        </a:p>
      </dgm:t>
    </dgm:pt>
    <dgm:pt modelId="{070D450B-E078-4ADB-903B-F51320A81A60}" type="parTrans" cxnId="{7D4A933A-0742-46AC-8FBC-29D1BCB27BE5}">
      <dgm:prSet/>
      <dgm:spPr/>
      <dgm:t>
        <a:bodyPr/>
        <a:lstStyle/>
        <a:p>
          <a:endParaRPr lang="de-DE"/>
        </a:p>
      </dgm:t>
    </dgm:pt>
    <dgm:pt modelId="{F81E1178-6B07-41F2-98D4-848CE7A84DE9}" type="sibTrans" cxnId="{7D4A933A-0742-46AC-8FBC-29D1BCB27BE5}">
      <dgm:prSet/>
      <dgm:spPr/>
      <dgm:t>
        <a:bodyPr/>
        <a:lstStyle/>
        <a:p>
          <a:endParaRPr lang="de-DE"/>
        </a:p>
      </dgm:t>
    </dgm:pt>
    <dgm:pt modelId="{2CD61071-12F4-493C-B5EC-7F88432AFA71}">
      <dgm:prSet phldrT="[Text]"/>
      <dgm:spPr/>
      <dgm:t>
        <a:bodyPr/>
        <a:lstStyle/>
        <a:p>
          <a:r>
            <a:rPr lang="de-DE" dirty="0" smtClean="0"/>
            <a:t>Beispiel: Versand einer E-Mail zur Sensibilisierung, Verlinkung des </a:t>
          </a:r>
          <a:r>
            <a:rPr lang="de-DE" b="0" dirty="0" smtClean="0"/>
            <a:t>eCHECKUP TO GO</a:t>
          </a:r>
          <a:endParaRPr lang="de-DE" b="0" dirty="0"/>
        </a:p>
      </dgm:t>
    </dgm:pt>
    <dgm:pt modelId="{0E409E9E-C7CC-45C6-8090-C06CBBD97B69}" type="parTrans" cxnId="{E2D1DD7C-9156-4072-8B42-6B4126598514}">
      <dgm:prSet/>
      <dgm:spPr/>
      <dgm:t>
        <a:bodyPr/>
        <a:lstStyle/>
        <a:p>
          <a:endParaRPr lang="de-DE"/>
        </a:p>
      </dgm:t>
    </dgm:pt>
    <dgm:pt modelId="{024A9F6B-1B51-42CC-A082-3767FF00AADD}" type="sibTrans" cxnId="{E2D1DD7C-9156-4072-8B42-6B4126598514}">
      <dgm:prSet/>
      <dgm:spPr/>
      <dgm:t>
        <a:bodyPr/>
        <a:lstStyle/>
        <a:p>
          <a:endParaRPr lang="de-DE"/>
        </a:p>
      </dgm:t>
    </dgm:pt>
    <dgm:pt modelId="{CA37316E-63F3-42B7-A384-F92D23B3997E}">
      <dgm:prSet/>
      <dgm:spPr/>
      <dgm:t>
        <a:bodyPr/>
        <a:lstStyle/>
        <a:p>
          <a:r>
            <a:rPr lang="de-DE" dirty="0" smtClean="0"/>
            <a:t>Beispiel: Zur Reflexion anregen</a:t>
          </a:r>
          <a:endParaRPr lang="de-DE" dirty="0"/>
        </a:p>
      </dgm:t>
    </dgm:pt>
    <dgm:pt modelId="{A9C44D3E-9A9F-444A-A048-D985C3E0F384}" type="parTrans" cxnId="{476FAB84-18BF-4464-81FE-B3D6B45EE434}">
      <dgm:prSet/>
      <dgm:spPr/>
      <dgm:t>
        <a:bodyPr/>
        <a:lstStyle/>
        <a:p>
          <a:endParaRPr lang="de-DE"/>
        </a:p>
      </dgm:t>
    </dgm:pt>
    <dgm:pt modelId="{618A2BE2-CBFA-47BA-A339-33CDB5786B44}" type="sibTrans" cxnId="{476FAB84-18BF-4464-81FE-B3D6B45EE434}">
      <dgm:prSet/>
      <dgm:spPr/>
      <dgm:t>
        <a:bodyPr/>
        <a:lstStyle/>
        <a:p>
          <a:endParaRPr lang="de-DE"/>
        </a:p>
      </dgm:t>
    </dgm:pt>
    <dgm:pt modelId="{4C8DC456-D6CE-45AB-9268-724C6115CBC6}">
      <dgm:prSet/>
      <dgm:spPr/>
      <dgm:t>
        <a:bodyPr/>
        <a:lstStyle/>
        <a:p>
          <a:r>
            <a:rPr lang="de-DE" dirty="0" smtClean="0"/>
            <a:t>Beispiel: Ansprache der Studierenden zum Thema Alkohol und Motivation, eCHECKUP TO GO durchzuführen.</a:t>
          </a:r>
          <a:endParaRPr lang="de-DE" dirty="0"/>
        </a:p>
      </dgm:t>
    </dgm:pt>
    <dgm:pt modelId="{696772EC-E088-4BA6-B5E7-829D5C045C74}" type="parTrans" cxnId="{F01CE7B1-67CC-41E9-B49F-33446486B032}">
      <dgm:prSet/>
      <dgm:spPr/>
      <dgm:t>
        <a:bodyPr/>
        <a:lstStyle/>
        <a:p>
          <a:endParaRPr lang="de-DE"/>
        </a:p>
      </dgm:t>
    </dgm:pt>
    <dgm:pt modelId="{B28DC973-9D84-44EC-B8B3-BC6562883A79}" type="sibTrans" cxnId="{F01CE7B1-67CC-41E9-B49F-33446486B032}">
      <dgm:prSet/>
      <dgm:spPr/>
      <dgm:t>
        <a:bodyPr/>
        <a:lstStyle/>
        <a:p>
          <a:endParaRPr lang="de-DE"/>
        </a:p>
      </dgm:t>
    </dgm:pt>
    <dgm:pt modelId="{6C7B663D-CE8A-4E5E-9138-0E0BE290EDA5}">
      <dgm:prSet phldrT="[Text]"/>
      <dgm:spPr/>
      <dgm:t>
        <a:bodyPr/>
        <a:lstStyle/>
        <a:p>
          <a:r>
            <a:rPr lang="de-DE" b="0" dirty="0" smtClean="0"/>
            <a:t>Beispiel: Tagebuch „ein Monat Alkoholfrei“ aus Instagram</a:t>
          </a:r>
          <a:endParaRPr lang="de-DE" b="0" dirty="0"/>
        </a:p>
      </dgm:t>
    </dgm:pt>
    <dgm:pt modelId="{495F893C-C127-4545-AA98-55646E632647}" type="parTrans" cxnId="{1967E53B-45DD-4088-925B-CD341DC31FCF}">
      <dgm:prSet/>
      <dgm:spPr/>
    </dgm:pt>
    <dgm:pt modelId="{412B7BE9-CF87-45F3-964C-E0C8B057DB8E}" type="sibTrans" cxnId="{1967E53B-45DD-4088-925B-CD341DC31FCF}">
      <dgm:prSet/>
      <dgm:spPr/>
    </dgm:pt>
    <dgm:pt modelId="{5E15FC03-D666-4218-825A-14CEA163B57C}">
      <dgm:prSet phldrT="[Text]"/>
      <dgm:spPr/>
      <dgm:t>
        <a:bodyPr/>
        <a:lstStyle/>
        <a:p>
          <a:r>
            <a:rPr lang="de-DE" b="0" dirty="0" smtClean="0"/>
            <a:t>Beispiel: aktive Ansprache der </a:t>
          </a:r>
          <a:r>
            <a:rPr lang="de-DE" b="0" dirty="0" err="1" smtClean="0"/>
            <a:t>Erstis</a:t>
          </a:r>
          <a:r>
            <a:rPr lang="de-DE" b="0" dirty="0" smtClean="0"/>
            <a:t> auf dem Campus</a:t>
          </a:r>
          <a:endParaRPr lang="de-DE" b="0" dirty="0"/>
        </a:p>
      </dgm:t>
    </dgm:pt>
    <dgm:pt modelId="{A3B19EEF-90AA-4EC6-A535-7CEAA4BF2EEA}" type="parTrans" cxnId="{240CCDB2-77F5-4E83-B009-12A44AC95B25}">
      <dgm:prSet/>
      <dgm:spPr/>
    </dgm:pt>
    <dgm:pt modelId="{0DC46B6D-25F3-4E5C-BD7E-F695418E75F3}" type="sibTrans" cxnId="{240CCDB2-77F5-4E83-B009-12A44AC95B25}">
      <dgm:prSet/>
      <dgm:spPr/>
    </dgm:pt>
    <dgm:pt modelId="{BBF5CCAE-84E6-493D-BF67-4EC71745055A}" type="pres">
      <dgm:prSet presAssocID="{8130E991-9FFB-425F-B393-97B4A056D5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45C4AB5-035D-4BEF-88E0-8A30475DE757}" type="pres">
      <dgm:prSet presAssocID="{5CC8A04F-927C-41A1-85C1-1FC9EE61D375}" presName="Name8" presStyleCnt="0"/>
      <dgm:spPr/>
      <dgm:t>
        <a:bodyPr/>
        <a:lstStyle/>
        <a:p>
          <a:endParaRPr lang="de-DE"/>
        </a:p>
      </dgm:t>
    </dgm:pt>
    <dgm:pt modelId="{C1263E88-C1BC-4466-B4A9-146A05174A70}" type="pres">
      <dgm:prSet presAssocID="{5CC8A04F-927C-41A1-85C1-1FC9EE61D375}" presName="acctBkgd" presStyleLbl="alignAcc1" presStyleIdx="0" presStyleCnt="3" custScaleX="100622" custScaleY="100893" custLinFactNeighborX="-229" custLinFactNeighborY="1143"/>
      <dgm:spPr/>
      <dgm:t>
        <a:bodyPr/>
        <a:lstStyle/>
        <a:p>
          <a:endParaRPr lang="de-DE"/>
        </a:p>
      </dgm:t>
    </dgm:pt>
    <dgm:pt modelId="{FBF35118-AE77-46FA-BCFD-D9E63DA9F75F}" type="pres">
      <dgm:prSet presAssocID="{5CC8A04F-927C-41A1-85C1-1FC9EE61D375}" presName="acctTx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DC69BB-4E09-43C4-A507-9F949FA5E1EE}" type="pres">
      <dgm:prSet presAssocID="{5CC8A04F-927C-41A1-85C1-1FC9EE61D37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2BD6CF-63F5-4C9A-B395-D2C36CB279AD}" type="pres">
      <dgm:prSet presAssocID="{5CC8A04F-927C-41A1-85C1-1FC9EE61D3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B101AD-2602-4728-BD3A-3CDB500B61C8}" type="pres">
      <dgm:prSet presAssocID="{C16E1625-8121-412E-B8EE-6CC801A98E57}" presName="Name8" presStyleCnt="0"/>
      <dgm:spPr/>
      <dgm:t>
        <a:bodyPr/>
        <a:lstStyle/>
        <a:p>
          <a:endParaRPr lang="de-DE"/>
        </a:p>
      </dgm:t>
    </dgm:pt>
    <dgm:pt modelId="{D28D47B7-2826-441D-B1B7-8FF4D42C4005}" type="pres">
      <dgm:prSet presAssocID="{C16E1625-8121-412E-B8EE-6CC801A98E57}" presName="acctBkgd" presStyleLbl="alignAcc1" presStyleIdx="1" presStyleCnt="3"/>
      <dgm:spPr/>
      <dgm:t>
        <a:bodyPr/>
        <a:lstStyle/>
        <a:p>
          <a:endParaRPr lang="de-DE"/>
        </a:p>
      </dgm:t>
    </dgm:pt>
    <dgm:pt modelId="{4CF4DF6D-2269-40E6-AC59-E1B1EF1E0B7A}" type="pres">
      <dgm:prSet presAssocID="{C16E1625-8121-412E-B8EE-6CC801A98E57}" presName="acctTx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FC471E-3F74-4ED5-B2E7-7C7FAA940931}" type="pres">
      <dgm:prSet presAssocID="{C16E1625-8121-412E-B8EE-6CC801A98E5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1441E3-A892-4E27-82EA-CA30C9C4A4F8}" type="pres">
      <dgm:prSet presAssocID="{C16E1625-8121-412E-B8EE-6CC801A98E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5A9B788-1D62-49BF-B970-CE27BB0DC4D5}" type="pres">
      <dgm:prSet presAssocID="{0115B788-8CE9-4A9C-8C82-921C791157DC}" presName="Name8" presStyleCnt="0"/>
      <dgm:spPr/>
      <dgm:t>
        <a:bodyPr/>
        <a:lstStyle/>
        <a:p>
          <a:endParaRPr lang="de-DE"/>
        </a:p>
      </dgm:t>
    </dgm:pt>
    <dgm:pt modelId="{A27BFCF7-147A-428C-8E28-50F5F58C7FDD}" type="pres">
      <dgm:prSet presAssocID="{0115B788-8CE9-4A9C-8C82-921C791157DC}" presName="acctBkgd" presStyleLbl="alignAcc1" presStyleIdx="2" presStyleCnt="3"/>
      <dgm:spPr/>
      <dgm:t>
        <a:bodyPr/>
        <a:lstStyle/>
        <a:p>
          <a:endParaRPr lang="de-DE"/>
        </a:p>
      </dgm:t>
    </dgm:pt>
    <dgm:pt modelId="{CAB3D5A3-9415-4DE9-A1F1-4DC2491CA0DF}" type="pres">
      <dgm:prSet presAssocID="{0115B788-8CE9-4A9C-8C82-921C791157DC}" presName="acct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132388-0AB1-44FB-9008-490F4E478B65}" type="pres">
      <dgm:prSet presAssocID="{0115B788-8CE9-4A9C-8C82-921C791157D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E8D596E-143F-492C-A088-F9258F64F422}" type="pres">
      <dgm:prSet presAssocID="{0115B788-8CE9-4A9C-8C82-921C791157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F52490C-C07F-4E6E-BA28-345A908D24CE}" type="presOf" srcId="{4C8DC456-D6CE-45AB-9268-724C6115CBC6}" destId="{4CF4DF6D-2269-40E6-AC59-E1B1EF1E0B7A}" srcOrd="1" destOrd="3" presId="urn:microsoft.com/office/officeart/2005/8/layout/pyramid1"/>
    <dgm:cxn modelId="{B7A08B2A-F0A0-49A7-94EF-632CA492B382}" type="presOf" srcId="{C708B58C-4CCA-4321-9FCD-50D027BC57B6}" destId="{CAB3D5A3-9415-4DE9-A1F1-4DC2491CA0DF}" srcOrd="1" destOrd="0" presId="urn:microsoft.com/office/officeart/2005/8/layout/pyramid1"/>
    <dgm:cxn modelId="{E2D1DD7C-9156-4072-8B42-6B4126598514}" srcId="{C708B58C-4CCA-4321-9FCD-50D027BC57B6}" destId="{2CD61071-12F4-493C-B5EC-7F88432AFA71}" srcOrd="0" destOrd="0" parTransId="{0E409E9E-C7CC-45C6-8090-C06CBBD97B69}" sibTransId="{024A9F6B-1B51-42CC-A082-3767FF00AADD}"/>
    <dgm:cxn modelId="{7D4A933A-0742-46AC-8FBC-29D1BCB27BE5}" srcId="{30AF83A1-FD7A-480A-B212-A1E9EEF81287}" destId="{D42D92DB-C1DB-4FF1-80C0-7C1B2E712777}" srcOrd="0" destOrd="0" parTransId="{070D450B-E078-4ADB-903B-F51320A81A60}" sibTransId="{F81E1178-6B07-41F2-98D4-848CE7A84DE9}"/>
    <dgm:cxn modelId="{29BC4D48-39CE-47D2-93B1-A7095D283B0E}" srcId="{B5F53819-7BC1-4BE2-A011-C5BC8040AEAA}" destId="{9B3B7674-997D-4E0B-BC0D-2C06DCBCF0AC}" srcOrd="0" destOrd="0" parTransId="{B8E2ECB2-805C-4B93-A0AD-6DF4F7847FC5}" sibTransId="{1882CE74-A122-417C-94E4-A4FAC75AF1E9}"/>
    <dgm:cxn modelId="{13F9D3E8-41B4-4034-8A83-801024A0A767}" type="presOf" srcId="{B5F53819-7BC1-4BE2-A011-C5BC8040AEAA}" destId="{C1263E88-C1BC-4466-B4A9-146A05174A70}" srcOrd="0" destOrd="0" presId="urn:microsoft.com/office/officeart/2005/8/layout/pyramid1"/>
    <dgm:cxn modelId="{476FAB84-18BF-4464-81FE-B3D6B45EE434}" srcId="{30AF83A1-FD7A-480A-B212-A1E9EEF81287}" destId="{CA37316E-63F3-42B7-A384-F92D23B3997E}" srcOrd="1" destOrd="0" parTransId="{A9C44D3E-9A9F-444A-A048-D985C3E0F384}" sibTransId="{618A2BE2-CBFA-47BA-A339-33CDB5786B44}"/>
    <dgm:cxn modelId="{104594B2-51F9-4745-9EC6-778BE4993A60}" type="presOf" srcId="{5E15FC03-D666-4218-825A-14CEA163B57C}" destId="{A27BFCF7-147A-428C-8E28-50F5F58C7FDD}" srcOrd="0" destOrd="3" presId="urn:microsoft.com/office/officeart/2005/8/layout/pyramid1"/>
    <dgm:cxn modelId="{71ACA411-C1D0-4638-89AB-5587D98F6895}" type="presOf" srcId="{5E15FC03-D666-4218-825A-14CEA163B57C}" destId="{CAB3D5A3-9415-4DE9-A1F1-4DC2491CA0DF}" srcOrd="1" destOrd="3" presId="urn:microsoft.com/office/officeart/2005/8/layout/pyramid1"/>
    <dgm:cxn modelId="{31D9DFCE-48B4-4390-80EA-7F66BECCDB06}" type="presOf" srcId="{C708B58C-4CCA-4321-9FCD-50D027BC57B6}" destId="{A27BFCF7-147A-428C-8E28-50F5F58C7FDD}" srcOrd="0" destOrd="0" presId="urn:microsoft.com/office/officeart/2005/8/layout/pyramid1"/>
    <dgm:cxn modelId="{88181D26-DA22-41D6-A027-C8949D589A1C}" type="presOf" srcId="{30AF83A1-FD7A-480A-B212-A1E9EEF81287}" destId="{4CF4DF6D-2269-40E6-AC59-E1B1EF1E0B7A}" srcOrd="1" destOrd="0" presId="urn:microsoft.com/office/officeart/2005/8/layout/pyramid1"/>
    <dgm:cxn modelId="{1967E53B-45DD-4088-925B-CD341DC31FCF}" srcId="{C708B58C-4CCA-4321-9FCD-50D027BC57B6}" destId="{6C7B663D-CE8A-4E5E-9138-0E0BE290EDA5}" srcOrd="1" destOrd="0" parTransId="{495F893C-C127-4545-AA98-55646E632647}" sibTransId="{412B7BE9-CF87-45F3-964C-E0C8B057DB8E}"/>
    <dgm:cxn modelId="{2677D5A0-2D4A-414A-830F-0AF6012AB993}" srcId="{8130E991-9FFB-425F-B393-97B4A056D594}" destId="{C16E1625-8121-412E-B8EE-6CC801A98E57}" srcOrd="1" destOrd="0" parTransId="{64D9AE00-1B7E-47C9-A078-8CF54F13D613}" sibTransId="{28C2816D-371B-41FA-B705-70A15B810966}"/>
    <dgm:cxn modelId="{6087028F-9A96-44EA-8090-6C17E0775DF7}" type="presOf" srcId="{9B3B7674-997D-4E0B-BC0D-2C06DCBCF0AC}" destId="{FBF35118-AE77-46FA-BCFD-D9E63DA9F75F}" srcOrd="1" destOrd="1" presId="urn:microsoft.com/office/officeart/2005/8/layout/pyramid1"/>
    <dgm:cxn modelId="{9CD06280-6113-4B84-8BB4-5BA6FB3C97D1}" srcId="{8130E991-9FFB-425F-B393-97B4A056D594}" destId="{5CC8A04F-927C-41A1-85C1-1FC9EE61D375}" srcOrd="0" destOrd="0" parTransId="{8D3E8EEB-1699-438B-833F-B0CA77C8A9C9}" sibTransId="{81BEE04F-6B82-4C50-A7D2-F9E2F9FED5C4}"/>
    <dgm:cxn modelId="{20C10FD8-4B9C-4998-ABDA-3D02791D1D8E}" type="presOf" srcId="{0115B788-8CE9-4A9C-8C82-921C791157DC}" destId="{9E8D596E-143F-492C-A088-F9258F64F422}" srcOrd="1" destOrd="0" presId="urn:microsoft.com/office/officeart/2005/8/layout/pyramid1"/>
    <dgm:cxn modelId="{55C3229A-CEBD-4BE8-AB7E-1C6BA0A1F247}" type="presOf" srcId="{C16E1625-8121-412E-B8EE-6CC801A98E57}" destId="{F91441E3-A892-4E27-82EA-CA30C9C4A4F8}" srcOrd="1" destOrd="0" presId="urn:microsoft.com/office/officeart/2005/8/layout/pyramid1"/>
    <dgm:cxn modelId="{621F15A7-000A-4AC0-8C44-94892F8E23E7}" type="presOf" srcId="{CA37316E-63F3-42B7-A384-F92D23B3997E}" destId="{4CF4DF6D-2269-40E6-AC59-E1B1EF1E0B7A}" srcOrd="1" destOrd="2" presId="urn:microsoft.com/office/officeart/2005/8/layout/pyramid1"/>
    <dgm:cxn modelId="{D038A748-6473-4944-9B0B-69E8C25F0388}" type="presOf" srcId="{30AF83A1-FD7A-480A-B212-A1E9EEF81287}" destId="{D28D47B7-2826-441D-B1B7-8FF4D42C4005}" srcOrd="0" destOrd="0" presId="urn:microsoft.com/office/officeart/2005/8/layout/pyramid1"/>
    <dgm:cxn modelId="{33EBD72E-1878-43F0-A727-5F561DACFA8F}" srcId="{5CC8A04F-927C-41A1-85C1-1FC9EE61D375}" destId="{B5F53819-7BC1-4BE2-A011-C5BC8040AEAA}" srcOrd="0" destOrd="0" parTransId="{FD7B7A82-9D71-4F5B-80E0-3820B9DD2699}" sibTransId="{E1D45491-2C81-4416-88A5-0B4BB72D95AF}"/>
    <dgm:cxn modelId="{462B5FD0-C2FD-4D94-8BE3-8A6A932C4102}" type="presOf" srcId="{B5F53819-7BC1-4BE2-A011-C5BC8040AEAA}" destId="{FBF35118-AE77-46FA-BCFD-D9E63DA9F75F}" srcOrd="1" destOrd="0" presId="urn:microsoft.com/office/officeart/2005/8/layout/pyramid1"/>
    <dgm:cxn modelId="{6663D3E1-84D4-411F-A7D9-18ACCE7FD709}" type="presOf" srcId="{6C7B663D-CE8A-4E5E-9138-0E0BE290EDA5}" destId="{CAB3D5A3-9415-4DE9-A1F1-4DC2491CA0DF}" srcOrd="1" destOrd="2" presId="urn:microsoft.com/office/officeart/2005/8/layout/pyramid1"/>
    <dgm:cxn modelId="{5A335D21-AA45-4373-B7D4-7F6E3B3DADCE}" srcId="{8130E991-9FFB-425F-B393-97B4A056D594}" destId="{0115B788-8CE9-4A9C-8C82-921C791157DC}" srcOrd="2" destOrd="0" parTransId="{40B07B8C-2C54-47F9-BBB9-A8F86001F0A2}" sibTransId="{95350475-D879-42B1-B86D-017801AD2598}"/>
    <dgm:cxn modelId="{CAB32CA0-B9FB-47CE-84D4-297FCD714696}" srcId="{0115B788-8CE9-4A9C-8C82-921C791157DC}" destId="{C708B58C-4CCA-4321-9FCD-50D027BC57B6}" srcOrd="0" destOrd="0" parTransId="{C9D5D81B-DE6B-4133-AD18-15E28504B9F6}" sibTransId="{B5DD631E-7B05-4BED-83E7-546C9E5934DC}"/>
    <dgm:cxn modelId="{C18A2EE4-205E-4FF8-BDBD-B97FDACABA81}" type="presOf" srcId="{2CD61071-12F4-493C-B5EC-7F88432AFA71}" destId="{A27BFCF7-147A-428C-8E28-50F5F58C7FDD}" srcOrd="0" destOrd="1" presId="urn:microsoft.com/office/officeart/2005/8/layout/pyramid1"/>
    <dgm:cxn modelId="{240CCDB2-77F5-4E83-B009-12A44AC95B25}" srcId="{C708B58C-4CCA-4321-9FCD-50D027BC57B6}" destId="{5E15FC03-D666-4218-825A-14CEA163B57C}" srcOrd="2" destOrd="0" parTransId="{A3B19EEF-90AA-4EC6-A535-7CEAA4BF2EEA}" sibTransId="{0DC46B6D-25F3-4E5C-BD7E-F695418E75F3}"/>
    <dgm:cxn modelId="{A2972ED5-A518-487F-BD96-43E0CA8C51EC}" type="presOf" srcId="{C16E1625-8121-412E-B8EE-6CC801A98E57}" destId="{EBFC471E-3F74-4ED5-B2E7-7C7FAA940931}" srcOrd="0" destOrd="0" presId="urn:microsoft.com/office/officeart/2005/8/layout/pyramid1"/>
    <dgm:cxn modelId="{5C563F77-A518-49AB-8445-C3A63B6BA926}" type="presOf" srcId="{9B3B7674-997D-4E0B-BC0D-2C06DCBCF0AC}" destId="{C1263E88-C1BC-4466-B4A9-146A05174A70}" srcOrd="0" destOrd="1" presId="urn:microsoft.com/office/officeart/2005/8/layout/pyramid1"/>
    <dgm:cxn modelId="{F01CE7B1-67CC-41E9-B49F-33446486B032}" srcId="{30AF83A1-FD7A-480A-B212-A1E9EEF81287}" destId="{4C8DC456-D6CE-45AB-9268-724C6115CBC6}" srcOrd="2" destOrd="0" parTransId="{696772EC-E088-4BA6-B5E7-829D5C045C74}" sibTransId="{B28DC973-9D84-44EC-B8B3-BC6562883A79}"/>
    <dgm:cxn modelId="{1E241427-C0AE-4303-8896-9D6FF48947CF}" type="presOf" srcId="{8130E991-9FFB-425F-B393-97B4A056D594}" destId="{BBF5CCAE-84E6-493D-BF67-4EC71745055A}" srcOrd="0" destOrd="0" presId="urn:microsoft.com/office/officeart/2005/8/layout/pyramid1"/>
    <dgm:cxn modelId="{0985D842-E81E-482F-90DB-B88FE84B604D}" type="presOf" srcId="{CA37316E-63F3-42B7-A384-F92D23B3997E}" destId="{D28D47B7-2826-441D-B1B7-8FF4D42C4005}" srcOrd="0" destOrd="2" presId="urn:microsoft.com/office/officeart/2005/8/layout/pyramid1"/>
    <dgm:cxn modelId="{8832C290-45EC-48E1-87DB-DFD2A524C842}" type="presOf" srcId="{4C8DC456-D6CE-45AB-9268-724C6115CBC6}" destId="{D28D47B7-2826-441D-B1B7-8FF4D42C4005}" srcOrd="0" destOrd="3" presId="urn:microsoft.com/office/officeart/2005/8/layout/pyramid1"/>
    <dgm:cxn modelId="{36A70BCF-5D68-46D3-86FC-10B964F180B5}" type="presOf" srcId="{5CC8A04F-927C-41A1-85C1-1FC9EE61D375}" destId="{A8DC69BB-4E09-43C4-A507-9F949FA5E1EE}" srcOrd="0" destOrd="0" presId="urn:microsoft.com/office/officeart/2005/8/layout/pyramid1"/>
    <dgm:cxn modelId="{B67D6880-CA5B-4FED-BAAD-1A22D6697E78}" type="presOf" srcId="{6C7B663D-CE8A-4E5E-9138-0E0BE290EDA5}" destId="{A27BFCF7-147A-428C-8E28-50F5F58C7FDD}" srcOrd="0" destOrd="2" presId="urn:microsoft.com/office/officeart/2005/8/layout/pyramid1"/>
    <dgm:cxn modelId="{8BBBC310-D2E0-49D8-8E2F-29D898754A7C}" type="presOf" srcId="{D42D92DB-C1DB-4FF1-80C0-7C1B2E712777}" destId="{D28D47B7-2826-441D-B1B7-8FF4D42C4005}" srcOrd="0" destOrd="1" presId="urn:microsoft.com/office/officeart/2005/8/layout/pyramid1"/>
    <dgm:cxn modelId="{A64F88B4-E92C-4B0F-85D6-D57CB83118D6}" type="presOf" srcId="{0115B788-8CE9-4A9C-8C82-921C791157DC}" destId="{41132388-0AB1-44FB-9008-490F4E478B65}" srcOrd="0" destOrd="0" presId="urn:microsoft.com/office/officeart/2005/8/layout/pyramid1"/>
    <dgm:cxn modelId="{FFBE1EA6-41B4-452C-883A-7FADDD45D318}" type="presOf" srcId="{2CD61071-12F4-493C-B5EC-7F88432AFA71}" destId="{CAB3D5A3-9415-4DE9-A1F1-4DC2491CA0DF}" srcOrd="1" destOrd="1" presId="urn:microsoft.com/office/officeart/2005/8/layout/pyramid1"/>
    <dgm:cxn modelId="{7F9DA6D1-8C02-4BC7-9AD0-0BBE17A0C2E0}" type="presOf" srcId="{D42D92DB-C1DB-4FF1-80C0-7C1B2E712777}" destId="{4CF4DF6D-2269-40E6-AC59-E1B1EF1E0B7A}" srcOrd="1" destOrd="1" presId="urn:microsoft.com/office/officeart/2005/8/layout/pyramid1"/>
    <dgm:cxn modelId="{B24E8763-1685-4B03-ACBA-36C36BC6908C}" type="presOf" srcId="{5CC8A04F-927C-41A1-85C1-1FC9EE61D375}" destId="{E82BD6CF-63F5-4C9A-B395-D2C36CB279AD}" srcOrd="1" destOrd="0" presId="urn:microsoft.com/office/officeart/2005/8/layout/pyramid1"/>
    <dgm:cxn modelId="{7B6270AC-6FA5-451F-A453-90F789ADD56E}" srcId="{C16E1625-8121-412E-B8EE-6CC801A98E57}" destId="{30AF83A1-FD7A-480A-B212-A1E9EEF81287}" srcOrd="0" destOrd="0" parTransId="{472FE934-3DD7-4D83-9423-6063C2B098B8}" sibTransId="{6D2B4113-D71F-4C0A-956C-D611F089DF12}"/>
    <dgm:cxn modelId="{FDB5F960-FD40-49E0-A352-7047825E8AEC}" type="presParOf" srcId="{BBF5CCAE-84E6-493D-BF67-4EC71745055A}" destId="{745C4AB5-035D-4BEF-88E0-8A30475DE757}" srcOrd="0" destOrd="0" presId="urn:microsoft.com/office/officeart/2005/8/layout/pyramid1"/>
    <dgm:cxn modelId="{89DE0505-6E2D-4273-9DE8-970BD8856633}" type="presParOf" srcId="{745C4AB5-035D-4BEF-88E0-8A30475DE757}" destId="{C1263E88-C1BC-4466-B4A9-146A05174A70}" srcOrd="0" destOrd="0" presId="urn:microsoft.com/office/officeart/2005/8/layout/pyramid1"/>
    <dgm:cxn modelId="{781BA4BF-DDC7-4654-ABD8-BA8FA2C75C8C}" type="presParOf" srcId="{745C4AB5-035D-4BEF-88E0-8A30475DE757}" destId="{FBF35118-AE77-46FA-BCFD-D9E63DA9F75F}" srcOrd="1" destOrd="0" presId="urn:microsoft.com/office/officeart/2005/8/layout/pyramid1"/>
    <dgm:cxn modelId="{225AB529-9ADA-48EB-8787-30430F5115DC}" type="presParOf" srcId="{745C4AB5-035D-4BEF-88E0-8A30475DE757}" destId="{A8DC69BB-4E09-43C4-A507-9F949FA5E1EE}" srcOrd="2" destOrd="0" presId="urn:microsoft.com/office/officeart/2005/8/layout/pyramid1"/>
    <dgm:cxn modelId="{566EBBC2-B0DA-4049-AD07-95800E6766D1}" type="presParOf" srcId="{745C4AB5-035D-4BEF-88E0-8A30475DE757}" destId="{E82BD6CF-63F5-4C9A-B395-D2C36CB279AD}" srcOrd="3" destOrd="0" presId="urn:microsoft.com/office/officeart/2005/8/layout/pyramid1"/>
    <dgm:cxn modelId="{FBC1BC10-037D-496D-B8D2-338312CAFF19}" type="presParOf" srcId="{BBF5CCAE-84E6-493D-BF67-4EC71745055A}" destId="{D1B101AD-2602-4728-BD3A-3CDB500B61C8}" srcOrd="1" destOrd="0" presId="urn:microsoft.com/office/officeart/2005/8/layout/pyramid1"/>
    <dgm:cxn modelId="{492CB366-69FA-4DA3-9C47-F79A534C43B3}" type="presParOf" srcId="{D1B101AD-2602-4728-BD3A-3CDB500B61C8}" destId="{D28D47B7-2826-441D-B1B7-8FF4D42C4005}" srcOrd="0" destOrd="0" presId="urn:microsoft.com/office/officeart/2005/8/layout/pyramid1"/>
    <dgm:cxn modelId="{D66BB9B5-97B1-4B59-8090-189A20020796}" type="presParOf" srcId="{D1B101AD-2602-4728-BD3A-3CDB500B61C8}" destId="{4CF4DF6D-2269-40E6-AC59-E1B1EF1E0B7A}" srcOrd="1" destOrd="0" presId="urn:microsoft.com/office/officeart/2005/8/layout/pyramid1"/>
    <dgm:cxn modelId="{9F7B5205-1EC8-4E89-8652-291C96608058}" type="presParOf" srcId="{D1B101AD-2602-4728-BD3A-3CDB500B61C8}" destId="{EBFC471E-3F74-4ED5-B2E7-7C7FAA940931}" srcOrd="2" destOrd="0" presId="urn:microsoft.com/office/officeart/2005/8/layout/pyramid1"/>
    <dgm:cxn modelId="{CA53E01B-65D3-4F4A-A043-B0248AA4B2A7}" type="presParOf" srcId="{D1B101AD-2602-4728-BD3A-3CDB500B61C8}" destId="{F91441E3-A892-4E27-82EA-CA30C9C4A4F8}" srcOrd="3" destOrd="0" presId="urn:microsoft.com/office/officeart/2005/8/layout/pyramid1"/>
    <dgm:cxn modelId="{EFACA045-2F81-418C-B463-3EE01B0095BD}" type="presParOf" srcId="{BBF5CCAE-84E6-493D-BF67-4EC71745055A}" destId="{65A9B788-1D62-49BF-B970-CE27BB0DC4D5}" srcOrd="2" destOrd="0" presId="urn:microsoft.com/office/officeart/2005/8/layout/pyramid1"/>
    <dgm:cxn modelId="{53633F6F-0802-49F8-B06B-DFFDD52FA224}" type="presParOf" srcId="{65A9B788-1D62-49BF-B970-CE27BB0DC4D5}" destId="{A27BFCF7-147A-428C-8E28-50F5F58C7FDD}" srcOrd="0" destOrd="0" presId="urn:microsoft.com/office/officeart/2005/8/layout/pyramid1"/>
    <dgm:cxn modelId="{D1116009-26DA-4D95-A759-EA682719E3AB}" type="presParOf" srcId="{65A9B788-1D62-49BF-B970-CE27BB0DC4D5}" destId="{CAB3D5A3-9415-4DE9-A1F1-4DC2491CA0DF}" srcOrd="1" destOrd="0" presId="urn:microsoft.com/office/officeart/2005/8/layout/pyramid1"/>
    <dgm:cxn modelId="{66D3780D-4AEC-4CFC-A0FC-F7D6DCEB4291}" type="presParOf" srcId="{65A9B788-1D62-49BF-B970-CE27BB0DC4D5}" destId="{41132388-0AB1-44FB-9008-490F4E478B65}" srcOrd="2" destOrd="0" presId="urn:microsoft.com/office/officeart/2005/8/layout/pyramid1"/>
    <dgm:cxn modelId="{CBE93DE0-BB29-4C18-A0B1-F3CAB3721788}" type="presParOf" srcId="{65A9B788-1D62-49BF-B970-CE27BB0DC4D5}" destId="{9E8D596E-143F-492C-A088-F9258F64F422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30E991-9FFB-425F-B393-97B4A056D594}" type="doc">
      <dgm:prSet loTypeId="urn:microsoft.com/office/officeart/2005/8/layout/pyramid1" loCatId="pyramid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5CC8A04F-927C-41A1-85C1-1FC9EE61D375}">
      <dgm:prSet phldrT="[Text]" custT="1"/>
      <dgm:spPr/>
      <dgm:t>
        <a:bodyPr/>
        <a:lstStyle/>
        <a:p>
          <a:endParaRPr lang="de-DE" sz="2000" dirty="0" smtClean="0"/>
        </a:p>
        <a:p>
          <a:endParaRPr lang="de-DE" sz="2000" dirty="0" smtClean="0"/>
        </a:p>
        <a:p>
          <a:r>
            <a:rPr lang="de-DE" sz="2000" b="1" dirty="0" smtClean="0"/>
            <a:t>Leitziele</a:t>
          </a:r>
          <a:r>
            <a:rPr lang="de-DE" sz="2000" dirty="0" smtClean="0"/>
            <a:t> </a:t>
          </a:r>
          <a:r>
            <a:rPr lang="de-DE" sz="2000" dirty="0"/>
            <a:t>(langfristig)</a:t>
          </a:r>
        </a:p>
      </dgm:t>
    </dgm:pt>
    <dgm:pt modelId="{8D3E8EEB-1699-438B-833F-B0CA77C8A9C9}" type="parTrans" cxnId="{9CD06280-6113-4B84-8BB4-5BA6FB3C97D1}">
      <dgm:prSet/>
      <dgm:spPr/>
      <dgm:t>
        <a:bodyPr/>
        <a:lstStyle/>
        <a:p>
          <a:endParaRPr lang="de-DE"/>
        </a:p>
      </dgm:t>
    </dgm:pt>
    <dgm:pt modelId="{81BEE04F-6B82-4C50-A7D2-F9E2F9FED5C4}" type="sibTrans" cxnId="{9CD06280-6113-4B84-8BB4-5BA6FB3C97D1}">
      <dgm:prSet/>
      <dgm:spPr/>
      <dgm:t>
        <a:bodyPr/>
        <a:lstStyle/>
        <a:p>
          <a:endParaRPr lang="de-DE"/>
        </a:p>
      </dgm:t>
    </dgm:pt>
    <dgm:pt modelId="{C16E1625-8121-412E-B8EE-6CC801A98E57}">
      <dgm:prSet phldrT="[Text]" custT="1"/>
      <dgm:spPr/>
      <dgm:t>
        <a:bodyPr/>
        <a:lstStyle/>
        <a:p>
          <a:r>
            <a:rPr lang="de-DE" sz="2000" b="1" dirty="0"/>
            <a:t>Mittlerziele </a:t>
          </a:r>
          <a:r>
            <a:rPr lang="de-DE" sz="2000" dirty="0"/>
            <a:t>(mittelfristig)</a:t>
          </a:r>
        </a:p>
      </dgm:t>
    </dgm:pt>
    <dgm:pt modelId="{64D9AE00-1B7E-47C9-A078-8CF54F13D613}" type="parTrans" cxnId="{2677D5A0-2D4A-414A-830F-0AF6012AB993}">
      <dgm:prSet/>
      <dgm:spPr/>
      <dgm:t>
        <a:bodyPr/>
        <a:lstStyle/>
        <a:p>
          <a:endParaRPr lang="de-DE"/>
        </a:p>
      </dgm:t>
    </dgm:pt>
    <dgm:pt modelId="{28C2816D-371B-41FA-B705-70A15B810966}" type="sibTrans" cxnId="{2677D5A0-2D4A-414A-830F-0AF6012AB993}">
      <dgm:prSet/>
      <dgm:spPr/>
      <dgm:t>
        <a:bodyPr/>
        <a:lstStyle/>
        <a:p>
          <a:endParaRPr lang="de-DE"/>
        </a:p>
      </dgm:t>
    </dgm:pt>
    <dgm:pt modelId="{0115B788-8CE9-4A9C-8C82-921C791157DC}">
      <dgm:prSet phldrT="[Text]" custT="1"/>
      <dgm:spPr/>
      <dgm:t>
        <a:bodyPr/>
        <a:lstStyle/>
        <a:p>
          <a:r>
            <a:rPr lang="de-DE" sz="2000" b="1" dirty="0"/>
            <a:t>Handlungsziele</a:t>
          </a:r>
          <a:r>
            <a:rPr lang="de-DE" sz="2000" dirty="0"/>
            <a:t> </a:t>
          </a:r>
          <a:endParaRPr lang="de-DE" sz="2000" dirty="0" smtClean="0"/>
        </a:p>
        <a:p>
          <a:r>
            <a:rPr lang="de-DE" sz="2000" dirty="0" smtClean="0"/>
            <a:t>(</a:t>
          </a:r>
          <a:r>
            <a:rPr lang="de-DE" sz="2000" dirty="0"/>
            <a:t>kurzfristig)</a:t>
          </a:r>
        </a:p>
      </dgm:t>
    </dgm:pt>
    <dgm:pt modelId="{40B07B8C-2C54-47F9-BBB9-A8F86001F0A2}" type="parTrans" cxnId="{5A335D21-AA45-4373-B7D4-7F6E3B3DADCE}">
      <dgm:prSet/>
      <dgm:spPr/>
      <dgm:t>
        <a:bodyPr/>
        <a:lstStyle/>
        <a:p>
          <a:endParaRPr lang="de-DE"/>
        </a:p>
      </dgm:t>
    </dgm:pt>
    <dgm:pt modelId="{95350475-D879-42B1-B86D-017801AD2598}" type="sibTrans" cxnId="{5A335D21-AA45-4373-B7D4-7F6E3B3DADCE}">
      <dgm:prSet/>
      <dgm:spPr/>
      <dgm:t>
        <a:bodyPr/>
        <a:lstStyle/>
        <a:p>
          <a:endParaRPr lang="de-DE"/>
        </a:p>
      </dgm:t>
    </dgm:pt>
    <dgm:pt modelId="{30AF83A1-FD7A-480A-B212-A1E9EEF81287}">
      <dgm:prSet phldrT="[Text]" custT="1"/>
      <dgm:spPr/>
      <dgm:t>
        <a:bodyPr/>
        <a:lstStyle/>
        <a:p>
          <a:r>
            <a:rPr lang="de-DE" sz="1200" dirty="0"/>
            <a:t> </a:t>
          </a:r>
          <a:r>
            <a:rPr lang="de-DE" sz="1500" b="1" dirty="0" smtClean="0"/>
            <a:t>Strategien/ Maßnahmen</a:t>
          </a:r>
          <a:endParaRPr lang="de-DE" sz="1500" b="1" dirty="0"/>
        </a:p>
      </dgm:t>
    </dgm:pt>
    <dgm:pt modelId="{472FE934-3DD7-4D83-9423-6063C2B098B8}" type="parTrans" cxnId="{7B6270AC-6FA5-451F-A453-90F789ADD56E}">
      <dgm:prSet/>
      <dgm:spPr/>
      <dgm:t>
        <a:bodyPr/>
        <a:lstStyle/>
        <a:p>
          <a:endParaRPr lang="de-DE"/>
        </a:p>
      </dgm:t>
    </dgm:pt>
    <dgm:pt modelId="{6D2B4113-D71F-4C0A-956C-D611F089DF12}" type="sibTrans" cxnId="{7B6270AC-6FA5-451F-A453-90F789ADD56E}">
      <dgm:prSet/>
      <dgm:spPr/>
      <dgm:t>
        <a:bodyPr/>
        <a:lstStyle/>
        <a:p>
          <a:endParaRPr lang="de-DE"/>
        </a:p>
      </dgm:t>
    </dgm:pt>
    <dgm:pt modelId="{C708B58C-4CCA-4321-9FCD-50D027BC57B6}">
      <dgm:prSet phldrT="[Text]" custT="1"/>
      <dgm:spPr/>
      <dgm:t>
        <a:bodyPr/>
        <a:lstStyle/>
        <a:p>
          <a:r>
            <a:rPr lang="de-DE" sz="1200" b="1" dirty="0" smtClean="0"/>
            <a:t>Handlungsschritte</a:t>
          </a:r>
          <a:endParaRPr lang="de-DE" sz="1200" b="1" dirty="0"/>
        </a:p>
      </dgm:t>
    </dgm:pt>
    <dgm:pt modelId="{C9D5D81B-DE6B-4133-AD18-15E28504B9F6}" type="parTrans" cxnId="{CAB32CA0-B9FB-47CE-84D4-297FCD714696}">
      <dgm:prSet/>
      <dgm:spPr/>
      <dgm:t>
        <a:bodyPr/>
        <a:lstStyle/>
        <a:p>
          <a:endParaRPr lang="de-DE"/>
        </a:p>
      </dgm:t>
    </dgm:pt>
    <dgm:pt modelId="{B5DD631E-7B05-4BED-83E7-546C9E5934DC}" type="sibTrans" cxnId="{CAB32CA0-B9FB-47CE-84D4-297FCD714696}">
      <dgm:prSet/>
      <dgm:spPr/>
      <dgm:t>
        <a:bodyPr/>
        <a:lstStyle/>
        <a:p>
          <a:endParaRPr lang="de-DE"/>
        </a:p>
      </dgm:t>
    </dgm:pt>
    <dgm:pt modelId="{B5F53819-7BC1-4BE2-A011-C5BC8040AEAA}">
      <dgm:prSet phldrT="[Text]" custT="1"/>
      <dgm:spPr/>
      <dgm:t>
        <a:bodyPr/>
        <a:lstStyle/>
        <a:p>
          <a:r>
            <a:rPr lang="de-DE" sz="1200" dirty="0" smtClean="0"/>
            <a:t> </a:t>
          </a:r>
          <a:r>
            <a:rPr lang="de-DE" sz="1500" b="1" dirty="0" smtClean="0"/>
            <a:t>Vision/ Zukunft</a:t>
          </a:r>
          <a:endParaRPr lang="de-DE" sz="1500" b="1" dirty="0"/>
        </a:p>
      </dgm:t>
    </dgm:pt>
    <dgm:pt modelId="{E1D45491-2C81-4416-88A5-0B4BB72D95AF}" type="sibTrans" cxnId="{33EBD72E-1878-43F0-A727-5F561DACFA8F}">
      <dgm:prSet/>
      <dgm:spPr/>
      <dgm:t>
        <a:bodyPr/>
        <a:lstStyle/>
        <a:p>
          <a:endParaRPr lang="de-DE"/>
        </a:p>
      </dgm:t>
    </dgm:pt>
    <dgm:pt modelId="{FD7B7A82-9D71-4F5B-80E0-3820B9DD2699}" type="parTrans" cxnId="{33EBD72E-1878-43F0-A727-5F561DACFA8F}">
      <dgm:prSet/>
      <dgm:spPr/>
      <dgm:t>
        <a:bodyPr/>
        <a:lstStyle/>
        <a:p>
          <a:endParaRPr lang="de-DE"/>
        </a:p>
      </dgm:t>
    </dgm:pt>
    <dgm:pt modelId="{4C15552F-215E-4B95-AD97-9D7E0CF4CF12}">
      <dgm:prSet phldrT="[Text]"/>
      <dgm:spPr/>
      <dgm:t>
        <a:bodyPr/>
        <a:lstStyle/>
        <a:p>
          <a:endParaRPr lang="de-DE" sz="1200" dirty="0"/>
        </a:p>
      </dgm:t>
    </dgm:pt>
    <dgm:pt modelId="{8FD7CF3A-EC77-464A-93A9-E075C1AF2297}" type="parTrans" cxnId="{5AE68D28-594F-48E9-B440-E0B770FEA744}">
      <dgm:prSet/>
      <dgm:spPr/>
      <dgm:t>
        <a:bodyPr/>
        <a:lstStyle/>
        <a:p>
          <a:endParaRPr lang="de-DE"/>
        </a:p>
      </dgm:t>
    </dgm:pt>
    <dgm:pt modelId="{59041C46-80AD-4D25-BBAE-1C431F9557EB}" type="sibTrans" cxnId="{5AE68D28-594F-48E9-B440-E0B770FEA744}">
      <dgm:prSet/>
      <dgm:spPr/>
      <dgm:t>
        <a:bodyPr/>
        <a:lstStyle/>
        <a:p>
          <a:endParaRPr lang="de-DE"/>
        </a:p>
      </dgm:t>
    </dgm:pt>
    <dgm:pt modelId="{1221D90F-D974-43D0-ADBA-DADFD5F5F7DE}">
      <dgm:prSet phldrT="[Text]" custT="1"/>
      <dgm:spPr/>
      <dgm:t>
        <a:bodyPr/>
        <a:lstStyle/>
        <a:p>
          <a:endParaRPr lang="de-DE" sz="1050" dirty="0"/>
        </a:p>
      </dgm:t>
    </dgm:pt>
    <dgm:pt modelId="{8AEB21CD-A07E-4DBB-BFBF-7E8E159CDE6E}" type="parTrans" cxnId="{B847022E-4E0C-465D-A2ED-526B2A0B3BBC}">
      <dgm:prSet/>
      <dgm:spPr/>
      <dgm:t>
        <a:bodyPr/>
        <a:lstStyle/>
        <a:p>
          <a:endParaRPr lang="de-DE"/>
        </a:p>
      </dgm:t>
    </dgm:pt>
    <dgm:pt modelId="{A6A85ABE-B7F2-4E7B-98C4-200578EFE3CF}" type="sibTrans" cxnId="{B847022E-4E0C-465D-A2ED-526B2A0B3BBC}">
      <dgm:prSet/>
      <dgm:spPr/>
      <dgm:t>
        <a:bodyPr/>
        <a:lstStyle/>
        <a:p>
          <a:endParaRPr lang="de-DE"/>
        </a:p>
      </dgm:t>
    </dgm:pt>
    <dgm:pt modelId="{A822BEF1-75A9-4EC8-A949-2D4D0344E0D6}">
      <dgm:prSet phldrT="[Text]" custT="1"/>
      <dgm:spPr/>
      <dgm:t>
        <a:bodyPr/>
        <a:lstStyle/>
        <a:p>
          <a:endParaRPr lang="de-DE" sz="1050" dirty="0"/>
        </a:p>
      </dgm:t>
    </dgm:pt>
    <dgm:pt modelId="{4579E34A-9DDB-4B0A-9D09-43DBB3342DEC}" type="parTrans" cxnId="{8FA96435-D62A-4125-B80C-B645E0A0A546}">
      <dgm:prSet/>
      <dgm:spPr/>
      <dgm:t>
        <a:bodyPr/>
        <a:lstStyle/>
        <a:p>
          <a:endParaRPr lang="de-DE"/>
        </a:p>
      </dgm:t>
    </dgm:pt>
    <dgm:pt modelId="{D927CEF5-7D03-42AB-92F7-9B7E8DA0CB04}" type="sibTrans" cxnId="{8FA96435-D62A-4125-B80C-B645E0A0A546}">
      <dgm:prSet/>
      <dgm:spPr/>
      <dgm:t>
        <a:bodyPr/>
        <a:lstStyle/>
        <a:p>
          <a:endParaRPr lang="de-DE"/>
        </a:p>
      </dgm:t>
    </dgm:pt>
    <dgm:pt modelId="{E9FD29C7-18F7-44D4-9F1C-3A1CA1B066E7}">
      <dgm:prSet phldrT="[Text]" custT="1"/>
      <dgm:spPr/>
      <dgm:t>
        <a:bodyPr/>
        <a:lstStyle/>
        <a:p>
          <a:r>
            <a:rPr lang="de-DE" sz="1500" b="1" dirty="0" smtClean="0"/>
            <a:t>?</a:t>
          </a:r>
          <a:endParaRPr lang="de-DE" sz="1500" b="1" dirty="0"/>
        </a:p>
      </dgm:t>
    </dgm:pt>
    <dgm:pt modelId="{DA9EA6AD-64F3-4DED-B8DE-6590FEF0D799}" type="parTrans" cxnId="{9099FC8F-9EA9-45F3-A625-A0863C54558A}">
      <dgm:prSet/>
      <dgm:spPr/>
      <dgm:t>
        <a:bodyPr/>
        <a:lstStyle/>
        <a:p>
          <a:endParaRPr lang="de-DE"/>
        </a:p>
      </dgm:t>
    </dgm:pt>
    <dgm:pt modelId="{B0EF8C4B-71AE-46EE-8D04-CACC7948E09E}" type="sibTrans" cxnId="{9099FC8F-9EA9-45F3-A625-A0863C54558A}">
      <dgm:prSet/>
      <dgm:spPr/>
      <dgm:t>
        <a:bodyPr/>
        <a:lstStyle/>
        <a:p>
          <a:endParaRPr lang="de-DE"/>
        </a:p>
      </dgm:t>
    </dgm:pt>
    <dgm:pt modelId="{1A1F3E39-B5BA-4C72-BDEE-7A20C24D3B05}">
      <dgm:prSet phldrT="[Text]" custT="1"/>
      <dgm:spPr/>
      <dgm:t>
        <a:bodyPr/>
        <a:lstStyle/>
        <a:p>
          <a:r>
            <a:rPr lang="de-DE" sz="1200" b="1" dirty="0" smtClean="0"/>
            <a:t>?</a:t>
          </a:r>
          <a:endParaRPr lang="de-DE" sz="1200" b="1" dirty="0"/>
        </a:p>
      </dgm:t>
    </dgm:pt>
    <dgm:pt modelId="{9B77DA12-26A7-4963-A4AF-23B646D2E66B}" type="parTrans" cxnId="{BDA73FFB-9D61-4BD4-A2DE-4436545AB9F7}">
      <dgm:prSet/>
      <dgm:spPr/>
      <dgm:t>
        <a:bodyPr/>
        <a:lstStyle/>
        <a:p>
          <a:endParaRPr lang="de-DE"/>
        </a:p>
      </dgm:t>
    </dgm:pt>
    <dgm:pt modelId="{F7843001-728B-4029-9077-266EB7D33A2E}" type="sibTrans" cxnId="{BDA73FFB-9D61-4BD4-A2DE-4436545AB9F7}">
      <dgm:prSet/>
      <dgm:spPr/>
      <dgm:t>
        <a:bodyPr/>
        <a:lstStyle/>
        <a:p>
          <a:endParaRPr lang="de-DE"/>
        </a:p>
      </dgm:t>
    </dgm:pt>
    <dgm:pt modelId="{F1A6A9D8-5BD0-4C55-8F61-D378EF8102B7}">
      <dgm:prSet phldrT="[Text]" custT="1"/>
      <dgm:spPr/>
      <dgm:t>
        <a:bodyPr/>
        <a:lstStyle/>
        <a:p>
          <a:r>
            <a:rPr lang="de-DE" sz="1200" b="1" dirty="0" smtClean="0"/>
            <a:t>?</a:t>
          </a:r>
          <a:endParaRPr lang="de-DE" sz="1200" b="1" dirty="0"/>
        </a:p>
      </dgm:t>
    </dgm:pt>
    <dgm:pt modelId="{851C9CEB-314B-4AA9-A697-429C02898598}" type="parTrans" cxnId="{CE7307C6-3282-42CC-A68F-87133493E4F0}">
      <dgm:prSet/>
      <dgm:spPr/>
      <dgm:t>
        <a:bodyPr/>
        <a:lstStyle/>
        <a:p>
          <a:endParaRPr lang="de-DE"/>
        </a:p>
      </dgm:t>
    </dgm:pt>
    <dgm:pt modelId="{D3409B86-7492-4FB9-A5B9-EFB544371EC4}" type="sibTrans" cxnId="{CE7307C6-3282-42CC-A68F-87133493E4F0}">
      <dgm:prSet/>
      <dgm:spPr/>
      <dgm:t>
        <a:bodyPr/>
        <a:lstStyle/>
        <a:p>
          <a:endParaRPr lang="de-DE"/>
        </a:p>
      </dgm:t>
    </dgm:pt>
    <dgm:pt modelId="{89819E82-FE9F-409C-9B86-3B4B2DC0A7FB}">
      <dgm:prSet phldrT="[Text]" custT="1"/>
      <dgm:spPr/>
      <dgm:t>
        <a:bodyPr/>
        <a:lstStyle/>
        <a:p>
          <a:r>
            <a:rPr lang="de-DE" sz="1200" b="1" dirty="0" smtClean="0"/>
            <a:t>?</a:t>
          </a:r>
          <a:endParaRPr lang="de-DE" sz="1200" b="1" dirty="0"/>
        </a:p>
      </dgm:t>
    </dgm:pt>
    <dgm:pt modelId="{60A99C46-88D4-4CAD-B6C7-99F7EED59F4A}" type="parTrans" cxnId="{94BBCB68-7229-437D-A78F-5143CD431526}">
      <dgm:prSet/>
      <dgm:spPr/>
      <dgm:t>
        <a:bodyPr/>
        <a:lstStyle/>
        <a:p>
          <a:endParaRPr lang="de-DE"/>
        </a:p>
      </dgm:t>
    </dgm:pt>
    <dgm:pt modelId="{0103F197-9E59-4F1D-A0BB-709C56647B3E}" type="sibTrans" cxnId="{94BBCB68-7229-437D-A78F-5143CD431526}">
      <dgm:prSet/>
      <dgm:spPr/>
      <dgm:t>
        <a:bodyPr/>
        <a:lstStyle/>
        <a:p>
          <a:endParaRPr lang="de-DE"/>
        </a:p>
      </dgm:t>
    </dgm:pt>
    <dgm:pt modelId="{99BD9226-3354-4B2F-B390-78300B307E53}">
      <dgm:prSet phldrT="[Text]" custT="1"/>
      <dgm:spPr/>
      <dgm:t>
        <a:bodyPr/>
        <a:lstStyle/>
        <a:p>
          <a:r>
            <a:rPr lang="de-DE" sz="1500" b="1" dirty="0" smtClean="0"/>
            <a:t>?</a:t>
          </a:r>
          <a:endParaRPr lang="de-DE" sz="1500" b="1" dirty="0"/>
        </a:p>
      </dgm:t>
    </dgm:pt>
    <dgm:pt modelId="{D283C733-0644-4029-80AB-549CE8606943}" type="parTrans" cxnId="{24FD67D4-0CB2-4882-A86C-B52CFB167398}">
      <dgm:prSet/>
      <dgm:spPr/>
      <dgm:t>
        <a:bodyPr/>
        <a:lstStyle/>
        <a:p>
          <a:endParaRPr lang="de-DE"/>
        </a:p>
      </dgm:t>
    </dgm:pt>
    <dgm:pt modelId="{D15E9DEB-40CA-46CC-AC78-3374881824D1}" type="sibTrans" cxnId="{24FD67D4-0CB2-4882-A86C-B52CFB167398}">
      <dgm:prSet/>
      <dgm:spPr/>
      <dgm:t>
        <a:bodyPr/>
        <a:lstStyle/>
        <a:p>
          <a:endParaRPr lang="de-DE"/>
        </a:p>
      </dgm:t>
    </dgm:pt>
    <dgm:pt modelId="{0B0B1956-225C-407E-989B-CED5EDB0D279}">
      <dgm:prSet phldrT="[Text]" custT="1"/>
      <dgm:spPr/>
      <dgm:t>
        <a:bodyPr/>
        <a:lstStyle/>
        <a:p>
          <a:r>
            <a:rPr lang="de-DE" sz="1500" b="1" dirty="0" smtClean="0"/>
            <a:t>?</a:t>
          </a:r>
          <a:endParaRPr lang="de-DE" sz="1500" b="1" dirty="0"/>
        </a:p>
      </dgm:t>
    </dgm:pt>
    <dgm:pt modelId="{FFBF99ED-7860-48D9-A3E6-225A9FC58C43}" type="parTrans" cxnId="{17A0B09F-28D1-4E0E-92A9-813A12758434}">
      <dgm:prSet/>
      <dgm:spPr/>
      <dgm:t>
        <a:bodyPr/>
        <a:lstStyle/>
        <a:p>
          <a:endParaRPr lang="de-DE"/>
        </a:p>
      </dgm:t>
    </dgm:pt>
    <dgm:pt modelId="{29796D28-6566-480B-A0A4-5A4DB6B628E1}" type="sibTrans" cxnId="{17A0B09F-28D1-4E0E-92A9-813A12758434}">
      <dgm:prSet/>
      <dgm:spPr/>
      <dgm:t>
        <a:bodyPr/>
        <a:lstStyle/>
        <a:p>
          <a:endParaRPr lang="de-DE"/>
        </a:p>
      </dgm:t>
    </dgm:pt>
    <dgm:pt modelId="{9BCFA693-27EC-4D66-B70A-06EA5A576802}">
      <dgm:prSet phldrT="[Text]" custT="1"/>
      <dgm:spPr/>
      <dgm:t>
        <a:bodyPr/>
        <a:lstStyle/>
        <a:p>
          <a:r>
            <a:rPr lang="de-DE" sz="1500" b="1" dirty="0" smtClean="0"/>
            <a:t>?</a:t>
          </a:r>
          <a:endParaRPr lang="de-DE" sz="1500" b="1" dirty="0"/>
        </a:p>
      </dgm:t>
    </dgm:pt>
    <dgm:pt modelId="{C86152AA-4EDA-409D-848B-53FFDFF540C4}" type="parTrans" cxnId="{D0C2E21C-D7A1-44D9-9B9D-6E546D279C75}">
      <dgm:prSet/>
      <dgm:spPr/>
      <dgm:t>
        <a:bodyPr/>
        <a:lstStyle/>
        <a:p>
          <a:endParaRPr lang="de-DE"/>
        </a:p>
      </dgm:t>
    </dgm:pt>
    <dgm:pt modelId="{AC1CF8FF-B528-4F25-BF35-77F89054E528}" type="sibTrans" cxnId="{D0C2E21C-D7A1-44D9-9B9D-6E546D279C75}">
      <dgm:prSet/>
      <dgm:spPr/>
      <dgm:t>
        <a:bodyPr/>
        <a:lstStyle/>
        <a:p>
          <a:endParaRPr lang="de-DE"/>
        </a:p>
      </dgm:t>
    </dgm:pt>
    <dgm:pt modelId="{D4615CDE-47E3-44A3-B6BA-EC1EC29D1EB1}">
      <dgm:prSet phldrT="[Text]" custT="1"/>
      <dgm:spPr/>
      <dgm:t>
        <a:bodyPr/>
        <a:lstStyle/>
        <a:p>
          <a:r>
            <a:rPr lang="de-DE" sz="1500" b="1" dirty="0" smtClean="0"/>
            <a:t>?</a:t>
          </a:r>
          <a:endParaRPr lang="de-DE" sz="1500" b="1" dirty="0"/>
        </a:p>
      </dgm:t>
    </dgm:pt>
    <dgm:pt modelId="{F61B11A8-E64E-41B0-B8F1-1A5C884C6927}" type="parTrans" cxnId="{2598974C-AF23-4D89-8E86-9B57678661C0}">
      <dgm:prSet/>
      <dgm:spPr/>
      <dgm:t>
        <a:bodyPr/>
        <a:lstStyle/>
        <a:p>
          <a:endParaRPr lang="de-DE"/>
        </a:p>
      </dgm:t>
    </dgm:pt>
    <dgm:pt modelId="{1D0AD666-B874-43CA-936A-C139FC1D5195}" type="sibTrans" cxnId="{2598974C-AF23-4D89-8E86-9B57678661C0}">
      <dgm:prSet/>
      <dgm:spPr/>
      <dgm:t>
        <a:bodyPr/>
        <a:lstStyle/>
        <a:p>
          <a:endParaRPr lang="de-DE"/>
        </a:p>
      </dgm:t>
    </dgm:pt>
    <dgm:pt modelId="{E0B91FDA-058E-4CDD-80DD-5C2D65BE713A}">
      <dgm:prSet phldrT="[Text]" custT="1"/>
      <dgm:spPr/>
      <dgm:t>
        <a:bodyPr/>
        <a:lstStyle/>
        <a:p>
          <a:r>
            <a:rPr lang="de-DE" sz="1200" b="1" dirty="0" smtClean="0"/>
            <a:t>?</a:t>
          </a:r>
          <a:endParaRPr lang="de-DE" sz="1200" b="1" dirty="0"/>
        </a:p>
      </dgm:t>
    </dgm:pt>
    <dgm:pt modelId="{115F08A0-C52D-4B52-AE72-6BC8BC21A0CC}" type="parTrans" cxnId="{BD30665E-8F6E-4FF8-8813-DEFAAC262230}">
      <dgm:prSet/>
      <dgm:spPr/>
      <dgm:t>
        <a:bodyPr/>
        <a:lstStyle/>
        <a:p>
          <a:endParaRPr lang="de-DE"/>
        </a:p>
      </dgm:t>
    </dgm:pt>
    <dgm:pt modelId="{0B83066B-0A00-4851-889B-11AC51B564D9}" type="sibTrans" cxnId="{BD30665E-8F6E-4FF8-8813-DEFAAC262230}">
      <dgm:prSet/>
      <dgm:spPr/>
      <dgm:t>
        <a:bodyPr/>
        <a:lstStyle/>
        <a:p>
          <a:endParaRPr lang="de-DE"/>
        </a:p>
      </dgm:t>
    </dgm:pt>
    <dgm:pt modelId="{BBF5CCAE-84E6-493D-BF67-4EC71745055A}" type="pres">
      <dgm:prSet presAssocID="{8130E991-9FFB-425F-B393-97B4A056D5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45C4AB5-035D-4BEF-88E0-8A30475DE757}" type="pres">
      <dgm:prSet presAssocID="{5CC8A04F-927C-41A1-85C1-1FC9EE61D375}" presName="Name8" presStyleCnt="0"/>
      <dgm:spPr/>
      <dgm:t>
        <a:bodyPr/>
        <a:lstStyle/>
        <a:p>
          <a:endParaRPr lang="de-DE"/>
        </a:p>
      </dgm:t>
    </dgm:pt>
    <dgm:pt modelId="{C1263E88-C1BC-4466-B4A9-146A05174A70}" type="pres">
      <dgm:prSet presAssocID="{5CC8A04F-927C-41A1-85C1-1FC9EE61D375}" presName="acctBkgd" presStyleLbl="alignAcc1" presStyleIdx="0" presStyleCnt="3" custScaleX="100622" custScaleY="100893" custLinFactNeighborX="-229" custLinFactNeighborY="1143"/>
      <dgm:spPr/>
      <dgm:t>
        <a:bodyPr/>
        <a:lstStyle/>
        <a:p>
          <a:endParaRPr lang="de-DE"/>
        </a:p>
      </dgm:t>
    </dgm:pt>
    <dgm:pt modelId="{FBF35118-AE77-46FA-BCFD-D9E63DA9F75F}" type="pres">
      <dgm:prSet presAssocID="{5CC8A04F-927C-41A1-85C1-1FC9EE61D375}" presName="acctTx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DC69BB-4E09-43C4-A507-9F949FA5E1EE}" type="pres">
      <dgm:prSet presAssocID="{5CC8A04F-927C-41A1-85C1-1FC9EE61D37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2BD6CF-63F5-4C9A-B395-D2C36CB279AD}" type="pres">
      <dgm:prSet presAssocID="{5CC8A04F-927C-41A1-85C1-1FC9EE61D3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B101AD-2602-4728-BD3A-3CDB500B61C8}" type="pres">
      <dgm:prSet presAssocID="{C16E1625-8121-412E-B8EE-6CC801A98E57}" presName="Name8" presStyleCnt="0"/>
      <dgm:spPr/>
      <dgm:t>
        <a:bodyPr/>
        <a:lstStyle/>
        <a:p>
          <a:endParaRPr lang="de-DE"/>
        </a:p>
      </dgm:t>
    </dgm:pt>
    <dgm:pt modelId="{D28D47B7-2826-441D-B1B7-8FF4D42C4005}" type="pres">
      <dgm:prSet presAssocID="{C16E1625-8121-412E-B8EE-6CC801A98E57}" presName="acctBkgd" presStyleLbl="alignAcc1" presStyleIdx="1" presStyleCnt="3"/>
      <dgm:spPr/>
      <dgm:t>
        <a:bodyPr/>
        <a:lstStyle/>
        <a:p>
          <a:endParaRPr lang="de-DE"/>
        </a:p>
      </dgm:t>
    </dgm:pt>
    <dgm:pt modelId="{4CF4DF6D-2269-40E6-AC59-E1B1EF1E0B7A}" type="pres">
      <dgm:prSet presAssocID="{C16E1625-8121-412E-B8EE-6CC801A98E57}" presName="acctTx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FC471E-3F74-4ED5-B2E7-7C7FAA940931}" type="pres">
      <dgm:prSet presAssocID="{C16E1625-8121-412E-B8EE-6CC801A98E5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1441E3-A892-4E27-82EA-CA30C9C4A4F8}" type="pres">
      <dgm:prSet presAssocID="{C16E1625-8121-412E-B8EE-6CC801A98E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5A9B788-1D62-49BF-B970-CE27BB0DC4D5}" type="pres">
      <dgm:prSet presAssocID="{0115B788-8CE9-4A9C-8C82-921C791157DC}" presName="Name8" presStyleCnt="0"/>
      <dgm:spPr/>
      <dgm:t>
        <a:bodyPr/>
        <a:lstStyle/>
        <a:p>
          <a:endParaRPr lang="de-DE"/>
        </a:p>
      </dgm:t>
    </dgm:pt>
    <dgm:pt modelId="{A27BFCF7-147A-428C-8E28-50F5F58C7FDD}" type="pres">
      <dgm:prSet presAssocID="{0115B788-8CE9-4A9C-8C82-921C791157DC}" presName="acctBkgd" presStyleLbl="alignAcc1" presStyleIdx="2" presStyleCnt="3"/>
      <dgm:spPr/>
      <dgm:t>
        <a:bodyPr/>
        <a:lstStyle/>
        <a:p>
          <a:endParaRPr lang="de-DE"/>
        </a:p>
      </dgm:t>
    </dgm:pt>
    <dgm:pt modelId="{CAB3D5A3-9415-4DE9-A1F1-4DC2491CA0DF}" type="pres">
      <dgm:prSet presAssocID="{0115B788-8CE9-4A9C-8C82-921C791157DC}" presName="acct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132388-0AB1-44FB-9008-490F4E478B65}" type="pres">
      <dgm:prSet presAssocID="{0115B788-8CE9-4A9C-8C82-921C791157D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E8D596E-143F-492C-A088-F9258F64F422}" type="pres">
      <dgm:prSet presAssocID="{0115B788-8CE9-4A9C-8C82-921C791157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3EBD72E-1878-43F0-A727-5F561DACFA8F}" srcId="{5CC8A04F-927C-41A1-85C1-1FC9EE61D375}" destId="{B5F53819-7BC1-4BE2-A011-C5BC8040AEAA}" srcOrd="0" destOrd="0" parTransId="{FD7B7A82-9D71-4F5B-80E0-3820B9DD2699}" sibTransId="{E1D45491-2C81-4416-88A5-0B4BB72D95AF}"/>
    <dgm:cxn modelId="{580808C0-04A9-4810-9849-FD585D0FF5FD}" type="presOf" srcId="{89819E82-FE9F-409C-9B86-3B4B2DC0A7FB}" destId="{A27BFCF7-147A-428C-8E28-50F5F58C7FDD}" srcOrd="0" destOrd="3" presId="urn:microsoft.com/office/officeart/2005/8/layout/pyramid1"/>
    <dgm:cxn modelId="{B24E8763-1685-4B03-ACBA-36C36BC6908C}" type="presOf" srcId="{5CC8A04F-927C-41A1-85C1-1FC9EE61D375}" destId="{E82BD6CF-63F5-4C9A-B395-D2C36CB279AD}" srcOrd="1" destOrd="0" presId="urn:microsoft.com/office/officeart/2005/8/layout/pyramid1"/>
    <dgm:cxn modelId="{B3E94289-9D6F-4324-91F5-D487C57F5F22}" type="presOf" srcId="{E9FD29C7-18F7-44D4-9F1C-3A1CA1B066E7}" destId="{FBF35118-AE77-46FA-BCFD-D9E63DA9F75F}" srcOrd="1" destOrd="1" presId="urn:microsoft.com/office/officeart/2005/8/layout/pyramid1"/>
    <dgm:cxn modelId="{A2972ED5-A518-487F-BD96-43E0CA8C51EC}" type="presOf" srcId="{C16E1625-8121-412E-B8EE-6CC801A98E57}" destId="{EBFC471E-3F74-4ED5-B2E7-7C7FAA940931}" srcOrd="0" destOrd="0" presId="urn:microsoft.com/office/officeart/2005/8/layout/pyramid1"/>
    <dgm:cxn modelId="{1E241427-C0AE-4303-8896-9D6FF48947CF}" type="presOf" srcId="{8130E991-9FFB-425F-B393-97B4A056D594}" destId="{BBF5CCAE-84E6-493D-BF67-4EC71745055A}" srcOrd="0" destOrd="0" presId="urn:microsoft.com/office/officeart/2005/8/layout/pyramid1"/>
    <dgm:cxn modelId="{31D9DFCE-48B4-4390-80EA-7F66BECCDB06}" type="presOf" srcId="{C708B58C-4CCA-4321-9FCD-50D027BC57B6}" destId="{A27BFCF7-147A-428C-8E28-50F5F58C7FDD}" srcOrd="0" destOrd="0" presId="urn:microsoft.com/office/officeart/2005/8/layout/pyramid1"/>
    <dgm:cxn modelId="{87BEC6A0-05DE-4ACA-8FB9-611AEC03B4EC}" type="presOf" srcId="{E0B91FDA-058E-4CDD-80DD-5C2D65BE713A}" destId="{A27BFCF7-147A-428C-8E28-50F5F58C7FDD}" srcOrd="0" destOrd="4" presId="urn:microsoft.com/office/officeart/2005/8/layout/pyramid1"/>
    <dgm:cxn modelId="{2598974C-AF23-4D89-8E86-9B57678661C0}" srcId="{B5F53819-7BC1-4BE2-A011-C5BC8040AEAA}" destId="{D4615CDE-47E3-44A3-B6BA-EC1EC29D1EB1}" srcOrd="1" destOrd="0" parTransId="{F61B11A8-E64E-41B0-B8F1-1A5C884C6927}" sibTransId="{1D0AD666-B874-43CA-936A-C139FC1D5195}"/>
    <dgm:cxn modelId="{AB1BBFB6-AC55-467D-BCB5-0AB3FAB5F049}" type="presOf" srcId="{0B0B1956-225C-407E-989B-CED5EDB0D279}" destId="{4CF4DF6D-2269-40E6-AC59-E1B1EF1E0B7A}" srcOrd="1" destOrd="2" presId="urn:microsoft.com/office/officeart/2005/8/layout/pyramid1"/>
    <dgm:cxn modelId="{BD209597-5AE3-48F4-8ADF-4F051DFBE239}" type="presOf" srcId="{1221D90F-D974-43D0-ADBA-DADFD5F5F7DE}" destId="{A27BFCF7-147A-428C-8E28-50F5F58C7FDD}" srcOrd="0" destOrd="6" presId="urn:microsoft.com/office/officeart/2005/8/layout/pyramid1"/>
    <dgm:cxn modelId="{24FD67D4-0CB2-4882-A86C-B52CFB167398}" srcId="{30AF83A1-FD7A-480A-B212-A1E9EEF81287}" destId="{99BD9226-3354-4B2F-B390-78300B307E53}" srcOrd="0" destOrd="0" parTransId="{D283C733-0644-4029-80AB-549CE8606943}" sibTransId="{D15E9DEB-40CA-46CC-AC78-3374881824D1}"/>
    <dgm:cxn modelId="{CE7307C6-3282-42CC-A68F-87133493E4F0}" srcId="{C708B58C-4CCA-4321-9FCD-50D027BC57B6}" destId="{F1A6A9D8-5BD0-4C55-8F61-D378EF8102B7}" srcOrd="1" destOrd="0" parTransId="{851C9CEB-314B-4AA9-A697-429C02898598}" sibTransId="{D3409B86-7492-4FB9-A5B9-EFB544371EC4}"/>
    <dgm:cxn modelId="{57A1D89C-EE72-43E7-AE7E-84134B678D16}" type="presOf" srcId="{A822BEF1-75A9-4EC8-A949-2D4D0344E0D6}" destId="{CAB3D5A3-9415-4DE9-A1F1-4DC2491CA0DF}" srcOrd="1" destOrd="5" presId="urn:microsoft.com/office/officeart/2005/8/layout/pyramid1"/>
    <dgm:cxn modelId="{DA76A7B9-0032-4AA3-8300-F64D9143BB56}" type="presOf" srcId="{D4615CDE-47E3-44A3-B6BA-EC1EC29D1EB1}" destId="{FBF35118-AE77-46FA-BCFD-D9E63DA9F75F}" srcOrd="1" destOrd="2" presId="urn:microsoft.com/office/officeart/2005/8/layout/pyramid1"/>
    <dgm:cxn modelId="{EB1ECF5A-245D-4236-B9C2-2FA8B6A1D054}" type="presOf" srcId="{E9FD29C7-18F7-44D4-9F1C-3A1CA1B066E7}" destId="{C1263E88-C1BC-4466-B4A9-146A05174A70}" srcOrd="0" destOrd="1" presId="urn:microsoft.com/office/officeart/2005/8/layout/pyramid1"/>
    <dgm:cxn modelId="{88181D26-DA22-41D6-A027-C8949D589A1C}" type="presOf" srcId="{30AF83A1-FD7A-480A-B212-A1E9EEF81287}" destId="{4CF4DF6D-2269-40E6-AC59-E1B1EF1E0B7A}" srcOrd="1" destOrd="0" presId="urn:microsoft.com/office/officeart/2005/8/layout/pyramid1"/>
    <dgm:cxn modelId="{B847022E-4E0C-465D-A2ED-526B2A0B3BBC}" srcId="{0115B788-8CE9-4A9C-8C82-921C791157DC}" destId="{1221D90F-D974-43D0-ADBA-DADFD5F5F7DE}" srcOrd="2" destOrd="0" parTransId="{8AEB21CD-A07E-4DBB-BFBF-7E8E159CDE6E}" sibTransId="{A6A85ABE-B7F2-4E7B-98C4-200578EFE3CF}"/>
    <dgm:cxn modelId="{94BBCB68-7229-437D-A78F-5143CD431526}" srcId="{C708B58C-4CCA-4321-9FCD-50D027BC57B6}" destId="{89819E82-FE9F-409C-9B86-3B4B2DC0A7FB}" srcOrd="2" destOrd="0" parTransId="{60A99C46-88D4-4CAD-B6C7-99F7EED59F4A}" sibTransId="{0103F197-9E59-4F1D-A0BB-709C56647B3E}"/>
    <dgm:cxn modelId="{A0441DE8-8286-40E5-AA8A-95D70E16AFBF}" type="presOf" srcId="{0B0B1956-225C-407E-989B-CED5EDB0D279}" destId="{D28D47B7-2826-441D-B1B7-8FF4D42C4005}" srcOrd="0" destOrd="2" presId="urn:microsoft.com/office/officeart/2005/8/layout/pyramid1"/>
    <dgm:cxn modelId="{3B2647C2-E509-4E7D-9E79-D67D6AC67F56}" type="presOf" srcId="{F1A6A9D8-5BD0-4C55-8F61-D378EF8102B7}" destId="{A27BFCF7-147A-428C-8E28-50F5F58C7FDD}" srcOrd="0" destOrd="2" presId="urn:microsoft.com/office/officeart/2005/8/layout/pyramid1"/>
    <dgm:cxn modelId="{7FBACA38-2644-4284-85A7-DBC5BC238AFB}" type="presOf" srcId="{9BCFA693-27EC-4D66-B70A-06EA5A576802}" destId="{4CF4DF6D-2269-40E6-AC59-E1B1EF1E0B7A}" srcOrd="1" destOrd="3" presId="urn:microsoft.com/office/officeart/2005/8/layout/pyramid1"/>
    <dgm:cxn modelId="{B91D12ED-EC27-4177-BA99-9609E4421DE4}" type="presOf" srcId="{9BCFA693-27EC-4D66-B70A-06EA5A576802}" destId="{D28D47B7-2826-441D-B1B7-8FF4D42C4005}" srcOrd="0" destOrd="3" presId="urn:microsoft.com/office/officeart/2005/8/layout/pyramid1"/>
    <dgm:cxn modelId="{2C1E454C-AF16-4C75-8F7F-E66EB28D9628}" type="presOf" srcId="{4C15552F-215E-4B95-AD97-9D7E0CF4CF12}" destId="{D28D47B7-2826-441D-B1B7-8FF4D42C4005}" srcOrd="0" destOrd="4" presId="urn:microsoft.com/office/officeart/2005/8/layout/pyramid1"/>
    <dgm:cxn modelId="{5AE68D28-594F-48E9-B440-E0B770FEA744}" srcId="{C16E1625-8121-412E-B8EE-6CC801A98E57}" destId="{4C15552F-215E-4B95-AD97-9D7E0CF4CF12}" srcOrd="1" destOrd="0" parTransId="{8FD7CF3A-EC77-464A-93A9-E075C1AF2297}" sibTransId="{59041C46-80AD-4D25-BBAE-1C431F9557EB}"/>
    <dgm:cxn modelId="{26648DCF-0D41-45DA-9ADC-AEB8EC0FDEA4}" type="presOf" srcId="{1A1F3E39-B5BA-4C72-BDEE-7A20C24D3B05}" destId="{A27BFCF7-147A-428C-8E28-50F5F58C7FDD}" srcOrd="0" destOrd="1" presId="urn:microsoft.com/office/officeart/2005/8/layout/pyramid1"/>
    <dgm:cxn modelId="{55C3229A-CEBD-4BE8-AB7E-1C6BA0A1F247}" type="presOf" srcId="{C16E1625-8121-412E-B8EE-6CC801A98E57}" destId="{F91441E3-A892-4E27-82EA-CA30C9C4A4F8}" srcOrd="1" destOrd="0" presId="urn:microsoft.com/office/officeart/2005/8/layout/pyramid1"/>
    <dgm:cxn modelId="{2677D5A0-2D4A-414A-830F-0AF6012AB993}" srcId="{8130E991-9FFB-425F-B393-97B4A056D594}" destId="{C16E1625-8121-412E-B8EE-6CC801A98E57}" srcOrd="1" destOrd="0" parTransId="{64D9AE00-1B7E-47C9-A078-8CF54F13D613}" sibTransId="{28C2816D-371B-41FA-B705-70A15B810966}"/>
    <dgm:cxn modelId="{5A335D21-AA45-4373-B7D4-7F6E3B3DADCE}" srcId="{8130E991-9FFB-425F-B393-97B4A056D594}" destId="{0115B788-8CE9-4A9C-8C82-921C791157DC}" srcOrd="2" destOrd="0" parTransId="{40B07B8C-2C54-47F9-BBB9-A8F86001F0A2}" sibTransId="{95350475-D879-42B1-B86D-017801AD2598}"/>
    <dgm:cxn modelId="{36A70BCF-5D68-46D3-86FC-10B964F180B5}" type="presOf" srcId="{5CC8A04F-927C-41A1-85C1-1FC9EE61D375}" destId="{A8DC69BB-4E09-43C4-A507-9F949FA5E1EE}" srcOrd="0" destOrd="0" presId="urn:microsoft.com/office/officeart/2005/8/layout/pyramid1"/>
    <dgm:cxn modelId="{8FA96435-D62A-4125-B80C-B645E0A0A546}" srcId="{0115B788-8CE9-4A9C-8C82-921C791157DC}" destId="{A822BEF1-75A9-4EC8-A949-2D4D0344E0D6}" srcOrd="1" destOrd="0" parTransId="{4579E34A-9DDB-4B0A-9D09-43DBB3342DEC}" sibTransId="{D927CEF5-7D03-42AB-92F7-9B7E8DA0CB04}"/>
    <dgm:cxn modelId="{BE4D198F-CEFE-41EC-B609-8EFFC604576A}" type="presOf" srcId="{1221D90F-D974-43D0-ADBA-DADFD5F5F7DE}" destId="{CAB3D5A3-9415-4DE9-A1F1-4DC2491CA0DF}" srcOrd="1" destOrd="6" presId="urn:microsoft.com/office/officeart/2005/8/layout/pyramid1"/>
    <dgm:cxn modelId="{A64F88B4-E92C-4B0F-85D6-D57CB83118D6}" type="presOf" srcId="{0115B788-8CE9-4A9C-8C82-921C791157DC}" destId="{41132388-0AB1-44FB-9008-490F4E478B65}" srcOrd="0" destOrd="0" presId="urn:microsoft.com/office/officeart/2005/8/layout/pyramid1"/>
    <dgm:cxn modelId="{108E0C32-9E72-4F04-9CA9-7532DCBC70F9}" type="presOf" srcId="{99BD9226-3354-4B2F-B390-78300B307E53}" destId="{D28D47B7-2826-441D-B1B7-8FF4D42C4005}" srcOrd="0" destOrd="1" presId="urn:microsoft.com/office/officeart/2005/8/layout/pyramid1"/>
    <dgm:cxn modelId="{7B6270AC-6FA5-451F-A453-90F789ADD56E}" srcId="{C16E1625-8121-412E-B8EE-6CC801A98E57}" destId="{30AF83A1-FD7A-480A-B212-A1E9EEF81287}" srcOrd="0" destOrd="0" parTransId="{472FE934-3DD7-4D83-9423-6063C2B098B8}" sibTransId="{6D2B4113-D71F-4C0A-956C-D611F089DF12}"/>
    <dgm:cxn modelId="{48538685-B452-43DA-BFF1-307FAAAEB041}" type="presOf" srcId="{99BD9226-3354-4B2F-B390-78300B307E53}" destId="{4CF4DF6D-2269-40E6-AC59-E1B1EF1E0B7A}" srcOrd="1" destOrd="1" presId="urn:microsoft.com/office/officeart/2005/8/layout/pyramid1"/>
    <dgm:cxn modelId="{D0C2E21C-D7A1-44D9-9B9D-6E546D279C75}" srcId="{30AF83A1-FD7A-480A-B212-A1E9EEF81287}" destId="{9BCFA693-27EC-4D66-B70A-06EA5A576802}" srcOrd="2" destOrd="0" parTransId="{C86152AA-4EDA-409D-848B-53FFDFF540C4}" sibTransId="{AC1CF8FF-B528-4F25-BF35-77F89054E528}"/>
    <dgm:cxn modelId="{17A0B09F-28D1-4E0E-92A9-813A12758434}" srcId="{30AF83A1-FD7A-480A-B212-A1E9EEF81287}" destId="{0B0B1956-225C-407E-989B-CED5EDB0D279}" srcOrd="1" destOrd="0" parTransId="{FFBF99ED-7860-48D9-A3E6-225A9FC58C43}" sibTransId="{29796D28-6566-480B-A0A4-5A4DB6B628E1}"/>
    <dgm:cxn modelId="{06C768C0-3370-4047-A68B-AC23D6BEA4F2}" type="presOf" srcId="{E0B91FDA-058E-4CDD-80DD-5C2D65BE713A}" destId="{CAB3D5A3-9415-4DE9-A1F1-4DC2491CA0DF}" srcOrd="1" destOrd="4" presId="urn:microsoft.com/office/officeart/2005/8/layout/pyramid1"/>
    <dgm:cxn modelId="{13F9D3E8-41B4-4034-8A83-801024A0A767}" type="presOf" srcId="{B5F53819-7BC1-4BE2-A011-C5BC8040AEAA}" destId="{C1263E88-C1BC-4466-B4A9-146A05174A70}" srcOrd="0" destOrd="0" presId="urn:microsoft.com/office/officeart/2005/8/layout/pyramid1"/>
    <dgm:cxn modelId="{CAB32CA0-B9FB-47CE-84D4-297FCD714696}" srcId="{0115B788-8CE9-4A9C-8C82-921C791157DC}" destId="{C708B58C-4CCA-4321-9FCD-50D027BC57B6}" srcOrd="0" destOrd="0" parTransId="{C9D5D81B-DE6B-4133-AD18-15E28504B9F6}" sibTransId="{B5DD631E-7B05-4BED-83E7-546C9E5934DC}"/>
    <dgm:cxn modelId="{D01576BD-7E36-4FB9-B101-523507D902B5}" type="presOf" srcId="{4C15552F-215E-4B95-AD97-9D7E0CF4CF12}" destId="{4CF4DF6D-2269-40E6-AC59-E1B1EF1E0B7A}" srcOrd="1" destOrd="4" presId="urn:microsoft.com/office/officeart/2005/8/layout/pyramid1"/>
    <dgm:cxn modelId="{9099FC8F-9EA9-45F3-A625-A0863C54558A}" srcId="{B5F53819-7BC1-4BE2-A011-C5BC8040AEAA}" destId="{E9FD29C7-18F7-44D4-9F1C-3A1CA1B066E7}" srcOrd="0" destOrd="0" parTransId="{DA9EA6AD-64F3-4DED-B8DE-6590FEF0D799}" sibTransId="{B0EF8C4B-71AE-46EE-8D04-CACC7948E09E}"/>
    <dgm:cxn modelId="{20C10FD8-4B9C-4998-ABDA-3D02791D1D8E}" type="presOf" srcId="{0115B788-8CE9-4A9C-8C82-921C791157DC}" destId="{9E8D596E-143F-492C-A088-F9258F64F422}" srcOrd="1" destOrd="0" presId="urn:microsoft.com/office/officeart/2005/8/layout/pyramid1"/>
    <dgm:cxn modelId="{CF503F7C-AA60-47F6-B6BD-CC7BACB04BFE}" type="presOf" srcId="{1A1F3E39-B5BA-4C72-BDEE-7A20C24D3B05}" destId="{CAB3D5A3-9415-4DE9-A1F1-4DC2491CA0DF}" srcOrd="1" destOrd="1" presId="urn:microsoft.com/office/officeart/2005/8/layout/pyramid1"/>
    <dgm:cxn modelId="{34B59AE0-5E27-466D-8AF6-FEF03789F2A9}" type="presOf" srcId="{A822BEF1-75A9-4EC8-A949-2D4D0344E0D6}" destId="{A27BFCF7-147A-428C-8E28-50F5F58C7FDD}" srcOrd="0" destOrd="5" presId="urn:microsoft.com/office/officeart/2005/8/layout/pyramid1"/>
    <dgm:cxn modelId="{9CD06280-6113-4B84-8BB4-5BA6FB3C97D1}" srcId="{8130E991-9FFB-425F-B393-97B4A056D594}" destId="{5CC8A04F-927C-41A1-85C1-1FC9EE61D375}" srcOrd="0" destOrd="0" parTransId="{8D3E8EEB-1699-438B-833F-B0CA77C8A9C9}" sibTransId="{81BEE04F-6B82-4C50-A7D2-F9E2F9FED5C4}"/>
    <dgm:cxn modelId="{462B5FD0-C2FD-4D94-8BE3-8A6A932C4102}" type="presOf" srcId="{B5F53819-7BC1-4BE2-A011-C5BC8040AEAA}" destId="{FBF35118-AE77-46FA-BCFD-D9E63DA9F75F}" srcOrd="1" destOrd="0" presId="urn:microsoft.com/office/officeart/2005/8/layout/pyramid1"/>
    <dgm:cxn modelId="{855FEBC2-2BB4-4455-86E3-D87379160730}" type="presOf" srcId="{F1A6A9D8-5BD0-4C55-8F61-D378EF8102B7}" destId="{CAB3D5A3-9415-4DE9-A1F1-4DC2491CA0DF}" srcOrd="1" destOrd="2" presId="urn:microsoft.com/office/officeart/2005/8/layout/pyramid1"/>
    <dgm:cxn modelId="{E4D8F358-7D52-4A08-A12A-F2091579F4CE}" type="presOf" srcId="{89819E82-FE9F-409C-9B86-3B4B2DC0A7FB}" destId="{CAB3D5A3-9415-4DE9-A1F1-4DC2491CA0DF}" srcOrd="1" destOrd="3" presId="urn:microsoft.com/office/officeart/2005/8/layout/pyramid1"/>
    <dgm:cxn modelId="{BDA73FFB-9D61-4BD4-A2DE-4436545AB9F7}" srcId="{C708B58C-4CCA-4321-9FCD-50D027BC57B6}" destId="{1A1F3E39-B5BA-4C72-BDEE-7A20C24D3B05}" srcOrd="0" destOrd="0" parTransId="{9B77DA12-26A7-4963-A4AF-23B646D2E66B}" sibTransId="{F7843001-728B-4029-9077-266EB7D33A2E}"/>
    <dgm:cxn modelId="{56728AD8-366D-46FC-A38C-8FE7A7C182C7}" type="presOf" srcId="{D4615CDE-47E3-44A3-B6BA-EC1EC29D1EB1}" destId="{C1263E88-C1BC-4466-B4A9-146A05174A70}" srcOrd="0" destOrd="2" presId="urn:microsoft.com/office/officeart/2005/8/layout/pyramid1"/>
    <dgm:cxn modelId="{B7A08B2A-F0A0-49A7-94EF-632CA492B382}" type="presOf" srcId="{C708B58C-4CCA-4321-9FCD-50D027BC57B6}" destId="{CAB3D5A3-9415-4DE9-A1F1-4DC2491CA0DF}" srcOrd="1" destOrd="0" presId="urn:microsoft.com/office/officeart/2005/8/layout/pyramid1"/>
    <dgm:cxn modelId="{BD30665E-8F6E-4FF8-8813-DEFAAC262230}" srcId="{C708B58C-4CCA-4321-9FCD-50D027BC57B6}" destId="{E0B91FDA-058E-4CDD-80DD-5C2D65BE713A}" srcOrd="3" destOrd="0" parTransId="{115F08A0-C52D-4B52-AE72-6BC8BC21A0CC}" sibTransId="{0B83066B-0A00-4851-889B-11AC51B564D9}"/>
    <dgm:cxn modelId="{D038A748-6473-4944-9B0B-69E8C25F0388}" type="presOf" srcId="{30AF83A1-FD7A-480A-B212-A1E9EEF81287}" destId="{D28D47B7-2826-441D-B1B7-8FF4D42C4005}" srcOrd="0" destOrd="0" presId="urn:microsoft.com/office/officeart/2005/8/layout/pyramid1"/>
    <dgm:cxn modelId="{FDB5F960-FD40-49E0-A352-7047825E8AEC}" type="presParOf" srcId="{BBF5CCAE-84E6-493D-BF67-4EC71745055A}" destId="{745C4AB5-035D-4BEF-88E0-8A30475DE757}" srcOrd="0" destOrd="0" presId="urn:microsoft.com/office/officeart/2005/8/layout/pyramid1"/>
    <dgm:cxn modelId="{89DE0505-6E2D-4273-9DE8-970BD8856633}" type="presParOf" srcId="{745C4AB5-035D-4BEF-88E0-8A30475DE757}" destId="{C1263E88-C1BC-4466-B4A9-146A05174A70}" srcOrd="0" destOrd="0" presId="urn:microsoft.com/office/officeart/2005/8/layout/pyramid1"/>
    <dgm:cxn modelId="{781BA4BF-DDC7-4654-ABD8-BA8FA2C75C8C}" type="presParOf" srcId="{745C4AB5-035D-4BEF-88E0-8A30475DE757}" destId="{FBF35118-AE77-46FA-BCFD-D9E63DA9F75F}" srcOrd="1" destOrd="0" presId="urn:microsoft.com/office/officeart/2005/8/layout/pyramid1"/>
    <dgm:cxn modelId="{225AB529-9ADA-48EB-8787-30430F5115DC}" type="presParOf" srcId="{745C4AB5-035D-4BEF-88E0-8A30475DE757}" destId="{A8DC69BB-4E09-43C4-A507-9F949FA5E1EE}" srcOrd="2" destOrd="0" presId="urn:microsoft.com/office/officeart/2005/8/layout/pyramid1"/>
    <dgm:cxn modelId="{566EBBC2-B0DA-4049-AD07-95800E6766D1}" type="presParOf" srcId="{745C4AB5-035D-4BEF-88E0-8A30475DE757}" destId="{E82BD6CF-63F5-4C9A-B395-D2C36CB279AD}" srcOrd="3" destOrd="0" presId="urn:microsoft.com/office/officeart/2005/8/layout/pyramid1"/>
    <dgm:cxn modelId="{FBC1BC10-037D-496D-B8D2-338312CAFF19}" type="presParOf" srcId="{BBF5CCAE-84E6-493D-BF67-4EC71745055A}" destId="{D1B101AD-2602-4728-BD3A-3CDB500B61C8}" srcOrd="1" destOrd="0" presId="urn:microsoft.com/office/officeart/2005/8/layout/pyramid1"/>
    <dgm:cxn modelId="{492CB366-69FA-4DA3-9C47-F79A534C43B3}" type="presParOf" srcId="{D1B101AD-2602-4728-BD3A-3CDB500B61C8}" destId="{D28D47B7-2826-441D-B1B7-8FF4D42C4005}" srcOrd="0" destOrd="0" presId="urn:microsoft.com/office/officeart/2005/8/layout/pyramid1"/>
    <dgm:cxn modelId="{D66BB9B5-97B1-4B59-8090-189A20020796}" type="presParOf" srcId="{D1B101AD-2602-4728-BD3A-3CDB500B61C8}" destId="{4CF4DF6D-2269-40E6-AC59-E1B1EF1E0B7A}" srcOrd="1" destOrd="0" presId="urn:microsoft.com/office/officeart/2005/8/layout/pyramid1"/>
    <dgm:cxn modelId="{9F7B5205-1EC8-4E89-8652-291C96608058}" type="presParOf" srcId="{D1B101AD-2602-4728-BD3A-3CDB500B61C8}" destId="{EBFC471E-3F74-4ED5-B2E7-7C7FAA940931}" srcOrd="2" destOrd="0" presId="urn:microsoft.com/office/officeart/2005/8/layout/pyramid1"/>
    <dgm:cxn modelId="{CA53E01B-65D3-4F4A-A043-B0248AA4B2A7}" type="presParOf" srcId="{D1B101AD-2602-4728-BD3A-3CDB500B61C8}" destId="{F91441E3-A892-4E27-82EA-CA30C9C4A4F8}" srcOrd="3" destOrd="0" presId="urn:microsoft.com/office/officeart/2005/8/layout/pyramid1"/>
    <dgm:cxn modelId="{EFACA045-2F81-418C-B463-3EE01B0095BD}" type="presParOf" srcId="{BBF5CCAE-84E6-493D-BF67-4EC71745055A}" destId="{65A9B788-1D62-49BF-B970-CE27BB0DC4D5}" srcOrd="2" destOrd="0" presId="urn:microsoft.com/office/officeart/2005/8/layout/pyramid1"/>
    <dgm:cxn modelId="{53633F6F-0802-49F8-B06B-DFFDD52FA224}" type="presParOf" srcId="{65A9B788-1D62-49BF-B970-CE27BB0DC4D5}" destId="{A27BFCF7-147A-428C-8E28-50F5F58C7FDD}" srcOrd="0" destOrd="0" presId="urn:microsoft.com/office/officeart/2005/8/layout/pyramid1"/>
    <dgm:cxn modelId="{D1116009-26DA-4D95-A759-EA682719E3AB}" type="presParOf" srcId="{65A9B788-1D62-49BF-B970-CE27BB0DC4D5}" destId="{CAB3D5A3-9415-4DE9-A1F1-4DC2491CA0DF}" srcOrd="1" destOrd="0" presId="urn:microsoft.com/office/officeart/2005/8/layout/pyramid1"/>
    <dgm:cxn modelId="{66D3780D-4AEC-4CFC-A0FC-F7D6DCEB4291}" type="presParOf" srcId="{65A9B788-1D62-49BF-B970-CE27BB0DC4D5}" destId="{41132388-0AB1-44FB-9008-490F4E478B65}" srcOrd="2" destOrd="0" presId="urn:microsoft.com/office/officeart/2005/8/layout/pyramid1"/>
    <dgm:cxn modelId="{CBE93DE0-BB29-4C18-A0B1-F3CAB3721788}" type="presParOf" srcId="{65A9B788-1D62-49BF-B970-CE27BB0DC4D5}" destId="{9E8D596E-143F-492C-A088-F9258F64F422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30E991-9FFB-425F-B393-97B4A056D594}" type="doc">
      <dgm:prSet loTypeId="urn:microsoft.com/office/officeart/2005/8/layout/pyramid1" loCatId="pyramid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5CC8A04F-927C-41A1-85C1-1FC9EE61D375}">
      <dgm:prSet phldrT="[Text]" custT="1"/>
      <dgm:spPr/>
      <dgm:t>
        <a:bodyPr/>
        <a:lstStyle/>
        <a:p>
          <a:endParaRPr lang="de-DE" sz="2000" dirty="0" smtClean="0"/>
        </a:p>
        <a:p>
          <a:endParaRPr lang="de-DE" sz="2000" dirty="0" smtClean="0"/>
        </a:p>
        <a:p>
          <a:r>
            <a:rPr lang="de-DE" sz="2000" b="1" dirty="0" smtClean="0"/>
            <a:t>Leitziele</a:t>
          </a:r>
          <a:r>
            <a:rPr lang="de-DE" sz="2000" dirty="0" smtClean="0"/>
            <a:t> </a:t>
          </a:r>
          <a:r>
            <a:rPr lang="de-DE" sz="2000" dirty="0"/>
            <a:t>(langfristig)</a:t>
          </a:r>
        </a:p>
      </dgm:t>
    </dgm:pt>
    <dgm:pt modelId="{8D3E8EEB-1699-438B-833F-B0CA77C8A9C9}" type="parTrans" cxnId="{9CD06280-6113-4B84-8BB4-5BA6FB3C97D1}">
      <dgm:prSet/>
      <dgm:spPr/>
      <dgm:t>
        <a:bodyPr/>
        <a:lstStyle/>
        <a:p>
          <a:endParaRPr lang="de-DE"/>
        </a:p>
      </dgm:t>
    </dgm:pt>
    <dgm:pt modelId="{81BEE04F-6B82-4C50-A7D2-F9E2F9FED5C4}" type="sibTrans" cxnId="{9CD06280-6113-4B84-8BB4-5BA6FB3C97D1}">
      <dgm:prSet/>
      <dgm:spPr/>
      <dgm:t>
        <a:bodyPr/>
        <a:lstStyle/>
        <a:p>
          <a:endParaRPr lang="de-DE"/>
        </a:p>
      </dgm:t>
    </dgm:pt>
    <dgm:pt modelId="{C16E1625-8121-412E-B8EE-6CC801A98E57}">
      <dgm:prSet phldrT="[Text]" custT="1"/>
      <dgm:spPr/>
      <dgm:t>
        <a:bodyPr/>
        <a:lstStyle/>
        <a:p>
          <a:r>
            <a:rPr lang="de-DE" sz="2000" b="1" dirty="0"/>
            <a:t>Mittlerziele </a:t>
          </a:r>
          <a:r>
            <a:rPr lang="de-DE" sz="2000" dirty="0"/>
            <a:t>(mittelfristig)</a:t>
          </a:r>
        </a:p>
      </dgm:t>
    </dgm:pt>
    <dgm:pt modelId="{64D9AE00-1B7E-47C9-A078-8CF54F13D613}" type="parTrans" cxnId="{2677D5A0-2D4A-414A-830F-0AF6012AB993}">
      <dgm:prSet/>
      <dgm:spPr/>
      <dgm:t>
        <a:bodyPr/>
        <a:lstStyle/>
        <a:p>
          <a:endParaRPr lang="de-DE"/>
        </a:p>
      </dgm:t>
    </dgm:pt>
    <dgm:pt modelId="{28C2816D-371B-41FA-B705-70A15B810966}" type="sibTrans" cxnId="{2677D5A0-2D4A-414A-830F-0AF6012AB993}">
      <dgm:prSet/>
      <dgm:spPr/>
      <dgm:t>
        <a:bodyPr/>
        <a:lstStyle/>
        <a:p>
          <a:endParaRPr lang="de-DE"/>
        </a:p>
      </dgm:t>
    </dgm:pt>
    <dgm:pt modelId="{0115B788-8CE9-4A9C-8C82-921C791157DC}">
      <dgm:prSet phldrT="[Text]" custT="1"/>
      <dgm:spPr/>
      <dgm:t>
        <a:bodyPr/>
        <a:lstStyle/>
        <a:p>
          <a:r>
            <a:rPr lang="de-DE" sz="2000" b="1" dirty="0"/>
            <a:t>Handlungsziele</a:t>
          </a:r>
          <a:r>
            <a:rPr lang="de-DE" sz="2000" dirty="0"/>
            <a:t> </a:t>
          </a:r>
          <a:endParaRPr lang="de-DE" sz="2000" dirty="0" smtClean="0"/>
        </a:p>
        <a:p>
          <a:r>
            <a:rPr lang="de-DE" sz="2000" dirty="0" smtClean="0"/>
            <a:t>(</a:t>
          </a:r>
          <a:r>
            <a:rPr lang="de-DE" sz="2000" dirty="0"/>
            <a:t>kurzfristig)</a:t>
          </a:r>
        </a:p>
      </dgm:t>
    </dgm:pt>
    <dgm:pt modelId="{40B07B8C-2C54-47F9-BBB9-A8F86001F0A2}" type="parTrans" cxnId="{5A335D21-AA45-4373-B7D4-7F6E3B3DADCE}">
      <dgm:prSet/>
      <dgm:spPr/>
      <dgm:t>
        <a:bodyPr/>
        <a:lstStyle/>
        <a:p>
          <a:endParaRPr lang="de-DE"/>
        </a:p>
      </dgm:t>
    </dgm:pt>
    <dgm:pt modelId="{95350475-D879-42B1-B86D-017801AD2598}" type="sibTrans" cxnId="{5A335D21-AA45-4373-B7D4-7F6E3B3DADCE}">
      <dgm:prSet/>
      <dgm:spPr/>
      <dgm:t>
        <a:bodyPr/>
        <a:lstStyle/>
        <a:p>
          <a:endParaRPr lang="de-DE"/>
        </a:p>
      </dgm:t>
    </dgm:pt>
    <dgm:pt modelId="{30AF83A1-FD7A-480A-B212-A1E9EEF81287}">
      <dgm:prSet phldrT="[Text]" custT="1"/>
      <dgm:spPr/>
      <dgm:t>
        <a:bodyPr/>
        <a:lstStyle/>
        <a:p>
          <a:r>
            <a:rPr lang="de-DE" sz="1200" dirty="0"/>
            <a:t> </a:t>
          </a:r>
          <a:r>
            <a:rPr lang="de-DE" sz="1500" b="1" dirty="0" smtClean="0"/>
            <a:t>Strategien/ Maßnahmen</a:t>
          </a:r>
          <a:endParaRPr lang="de-DE" sz="1500" b="1" dirty="0"/>
        </a:p>
      </dgm:t>
    </dgm:pt>
    <dgm:pt modelId="{472FE934-3DD7-4D83-9423-6063C2B098B8}" type="parTrans" cxnId="{7B6270AC-6FA5-451F-A453-90F789ADD56E}">
      <dgm:prSet/>
      <dgm:spPr/>
      <dgm:t>
        <a:bodyPr/>
        <a:lstStyle/>
        <a:p>
          <a:endParaRPr lang="de-DE"/>
        </a:p>
      </dgm:t>
    </dgm:pt>
    <dgm:pt modelId="{6D2B4113-D71F-4C0A-956C-D611F089DF12}" type="sibTrans" cxnId="{7B6270AC-6FA5-451F-A453-90F789ADD56E}">
      <dgm:prSet/>
      <dgm:spPr/>
      <dgm:t>
        <a:bodyPr/>
        <a:lstStyle/>
        <a:p>
          <a:endParaRPr lang="de-DE"/>
        </a:p>
      </dgm:t>
    </dgm:pt>
    <dgm:pt modelId="{C708B58C-4CCA-4321-9FCD-50D027BC57B6}">
      <dgm:prSet phldrT="[Text]" custT="1"/>
      <dgm:spPr/>
      <dgm:t>
        <a:bodyPr/>
        <a:lstStyle/>
        <a:p>
          <a:r>
            <a:rPr lang="de-DE" sz="1500" b="1" dirty="0" smtClean="0"/>
            <a:t>Handlungsschritte</a:t>
          </a:r>
          <a:endParaRPr lang="de-DE" sz="1500" b="1" dirty="0"/>
        </a:p>
      </dgm:t>
    </dgm:pt>
    <dgm:pt modelId="{C9D5D81B-DE6B-4133-AD18-15E28504B9F6}" type="parTrans" cxnId="{CAB32CA0-B9FB-47CE-84D4-297FCD714696}">
      <dgm:prSet/>
      <dgm:spPr/>
      <dgm:t>
        <a:bodyPr/>
        <a:lstStyle/>
        <a:p>
          <a:endParaRPr lang="de-DE"/>
        </a:p>
      </dgm:t>
    </dgm:pt>
    <dgm:pt modelId="{B5DD631E-7B05-4BED-83E7-546C9E5934DC}" type="sibTrans" cxnId="{CAB32CA0-B9FB-47CE-84D4-297FCD714696}">
      <dgm:prSet/>
      <dgm:spPr/>
      <dgm:t>
        <a:bodyPr/>
        <a:lstStyle/>
        <a:p>
          <a:endParaRPr lang="de-DE"/>
        </a:p>
      </dgm:t>
    </dgm:pt>
    <dgm:pt modelId="{B5F53819-7BC1-4BE2-A011-C5BC8040AEAA}">
      <dgm:prSet phldrT="[Text]" custT="1"/>
      <dgm:spPr/>
      <dgm:t>
        <a:bodyPr/>
        <a:lstStyle/>
        <a:p>
          <a:r>
            <a:rPr lang="de-DE" sz="1200" dirty="0" smtClean="0"/>
            <a:t> </a:t>
          </a:r>
          <a:r>
            <a:rPr lang="de-DE" sz="1500" b="1" dirty="0" smtClean="0"/>
            <a:t>Vision/ Zukunft</a:t>
          </a:r>
          <a:endParaRPr lang="de-DE" sz="1500" b="1" dirty="0"/>
        </a:p>
      </dgm:t>
    </dgm:pt>
    <dgm:pt modelId="{E1D45491-2C81-4416-88A5-0B4BB72D95AF}" type="sibTrans" cxnId="{33EBD72E-1878-43F0-A727-5F561DACFA8F}">
      <dgm:prSet/>
      <dgm:spPr/>
      <dgm:t>
        <a:bodyPr/>
        <a:lstStyle/>
        <a:p>
          <a:endParaRPr lang="de-DE"/>
        </a:p>
      </dgm:t>
    </dgm:pt>
    <dgm:pt modelId="{FD7B7A82-9D71-4F5B-80E0-3820B9DD2699}" type="parTrans" cxnId="{33EBD72E-1878-43F0-A727-5F561DACFA8F}">
      <dgm:prSet/>
      <dgm:spPr/>
      <dgm:t>
        <a:bodyPr/>
        <a:lstStyle/>
        <a:p>
          <a:endParaRPr lang="de-DE"/>
        </a:p>
      </dgm:t>
    </dgm:pt>
    <dgm:pt modelId="{4C15552F-215E-4B95-AD97-9D7E0CF4CF12}">
      <dgm:prSet phldrT="[Text]"/>
      <dgm:spPr/>
      <dgm:t>
        <a:bodyPr/>
        <a:lstStyle/>
        <a:p>
          <a:endParaRPr lang="de-DE" sz="1200" dirty="0"/>
        </a:p>
      </dgm:t>
    </dgm:pt>
    <dgm:pt modelId="{8FD7CF3A-EC77-464A-93A9-E075C1AF2297}" type="parTrans" cxnId="{5AE68D28-594F-48E9-B440-E0B770FEA744}">
      <dgm:prSet/>
      <dgm:spPr/>
      <dgm:t>
        <a:bodyPr/>
        <a:lstStyle/>
        <a:p>
          <a:endParaRPr lang="de-DE"/>
        </a:p>
      </dgm:t>
    </dgm:pt>
    <dgm:pt modelId="{59041C46-80AD-4D25-BBAE-1C431F9557EB}" type="sibTrans" cxnId="{5AE68D28-594F-48E9-B440-E0B770FEA744}">
      <dgm:prSet/>
      <dgm:spPr/>
      <dgm:t>
        <a:bodyPr/>
        <a:lstStyle/>
        <a:p>
          <a:endParaRPr lang="de-DE"/>
        </a:p>
      </dgm:t>
    </dgm:pt>
    <dgm:pt modelId="{1221D90F-D974-43D0-ADBA-DADFD5F5F7DE}">
      <dgm:prSet phldrT="[Text]"/>
      <dgm:spPr/>
      <dgm:t>
        <a:bodyPr/>
        <a:lstStyle/>
        <a:p>
          <a:endParaRPr lang="de-DE" sz="1200" dirty="0"/>
        </a:p>
      </dgm:t>
    </dgm:pt>
    <dgm:pt modelId="{8AEB21CD-A07E-4DBB-BFBF-7E8E159CDE6E}" type="parTrans" cxnId="{B847022E-4E0C-465D-A2ED-526B2A0B3BBC}">
      <dgm:prSet/>
      <dgm:spPr/>
      <dgm:t>
        <a:bodyPr/>
        <a:lstStyle/>
        <a:p>
          <a:endParaRPr lang="de-DE"/>
        </a:p>
      </dgm:t>
    </dgm:pt>
    <dgm:pt modelId="{A6A85ABE-B7F2-4E7B-98C4-200578EFE3CF}" type="sibTrans" cxnId="{B847022E-4E0C-465D-A2ED-526B2A0B3BBC}">
      <dgm:prSet/>
      <dgm:spPr/>
      <dgm:t>
        <a:bodyPr/>
        <a:lstStyle/>
        <a:p>
          <a:endParaRPr lang="de-DE"/>
        </a:p>
      </dgm:t>
    </dgm:pt>
    <dgm:pt modelId="{0AA7D9EA-4320-4D7D-9C6F-5B8307A106FB}">
      <dgm:prSet phldrT="[Text]" custT="1"/>
      <dgm:spPr/>
      <dgm:t>
        <a:bodyPr/>
        <a:lstStyle/>
        <a:p>
          <a:r>
            <a:rPr lang="de-DE" sz="1500" dirty="0" smtClean="0"/>
            <a:t>Selbstwirksamkeit stärken</a:t>
          </a:r>
          <a:endParaRPr lang="de-DE" sz="1500" dirty="0"/>
        </a:p>
      </dgm:t>
    </dgm:pt>
    <dgm:pt modelId="{A00F3D04-EBA4-469E-A62F-889D51414F10}" type="parTrans" cxnId="{DDF243AC-E086-4A51-B0B1-CEA1C499021A}">
      <dgm:prSet/>
      <dgm:spPr/>
      <dgm:t>
        <a:bodyPr/>
        <a:lstStyle/>
        <a:p>
          <a:endParaRPr lang="de-DE"/>
        </a:p>
      </dgm:t>
    </dgm:pt>
    <dgm:pt modelId="{A5BA2F07-E59A-426A-9ABA-3CA4BB141142}" type="sibTrans" cxnId="{DDF243AC-E086-4A51-B0B1-CEA1C499021A}">
      <dgm:prSet/>
      <dgm:spPr/>
      <dgm:t>
        <a:bodyPr/>
        <a:lstStyle/>
        <a:p>
          <a:endParaRPr lang="de-DE"/>
        </a:p>
      </dgm:t>
    </dgm:pt>
    <dgm:pt modelId="{623F9BE0-2D69-408B-9CA4-1D6896AC7C8D}">
      <dgm:prSet phldrT="[Text]" custT="1"/>
      <dgm:spPr/>
      <dgm:t>
        <a:bodyPr/>
        <a:lstStyle/>
        <a:p>
          <a:r>
            <a:rPr lang="de-DE" sz="1500" dirty="0" smtClean="0"/>
            <a:t>Zur Reflexion anregen</a:t>
          </a:r>
          <a:endParaRPr lang="de-DE" sz="1500" dirty="0"/>
        </a:p>
      </dgm:t>
    </dgm:pt>
    <dgm:pt modelId="{85E3C477-BFAD-4B27-814E-BDF303C66596}" type="parTrans" cxnId="{FE46FBBC-B717-4BEF-85E1-98AC00EC3456}">
      <dgm:prSet/>
      <dgm:spPr/>
      <dgm:t>
        <a:bodyPr/>
        <a:lstStyle/>
        <a:p>
          <a:endParaRPr lang="de-DE"/>
        </a:p>
      </dgm:t>
    </dgm:pt>
    <dgm:pt modelId="{7A2801FB-5A91-4B80-8A09-68A3E10E804A}" type="sibTrans" cxnId="{FE46FBBC-B717-4BEF-85E1-98AC00EC3456}">
      <dgm:prSet/>
      <dgm:spPr/>
      <dgm:t>
        <a:bodyPr/>
        <a:lstStyle/>
        <a:p>
          <a:endParaRPr lang="de-DE"/>
        </a:p>
      </dgm:t>
    </dgm:pt>
    <dgm:pt modelId="{D35CF0AB-A93B-4CDB-9D01-0CE057DCFCFB}">
      <dgm:prSet phldrT="[Text]"/>
      <dgm:spPr/>
      <dgm:t>
        <a:bodyPr/>
        <a:lstStyle/>
        <a:p>
          <a:r>
            <a:rPr lang="de-DE" sz="1200" dirty="0" smtClean="0"/>
            <a:t>Challenge</a:t>
          </a:r>
          <a:endParaRPr lang="de-DE" sz="1200" dirty="0"/>
        </a:p>
      </dgm:t>
    </dgm:pt>
    <dgm:pt modelId="{8B72E5B0-8C37-4ACC-8B6B-326414B80D80}" type="parTrans" cxnId="{431A2948-0CB2-4765-92A1-8F62DA0B02B7}">
      <dgm:prSet/>
      <dgm:spPr/>
      <dgm:t>
        <a:bodyPr/>
        <a:lstStyle/>
        <a:p>
          <a:endParaRPr lang="de-DE"/>
        </a:p>
      </dgm:t>
    </dgm:pt>
    <dgm:pt modelId="{E1F16D43-CF31-4C0A-856F-3921E128CE3B}" type="sibTrans" cxnId="{431A2948-0CB2-4765-92A1-8F62DA0B02B7}">
      <dgm:prSet/>
      <dgm:spPr/>
      <dgm:t>
        <a:bodyPr/>
        <a:lstStyle/>
        <a:p>
          <a:endParaRPr lang="de-DE"/>
        </a:p>
      </dgm:t>
    </dgm:pt>
    <dgm:pt modelId="{4D53251E-9950-4AD5-8D8F-5CBCE8C3F86B}">
      <dgm:prSet phldrT="[Text]"/>
      <dgm:spPr/>
      <dgm:t>
        <a:bodyPr/>
        <a:lstStyle/>
        <a:p>
          <a:r>
            <a:rPr lang="de-DE" sz="1200" dirty="0" smtClean="0"/>
            <a:t>Tagebuch</a:t>
          </a:r>
          <a:endParaRPr lang="de-DE" sz="1200" dirty="0"/>
        </a:p>
      </dgm:t>
    </dgm:pt>
    <dgm:pt modelId="{2F93C2C0-DFF2-4B35-9E10-CB879FF4D44D}" type="parTrans" cxnId="{7A7278E0-C802-43C0-A391-3746ED2E952B}">
      <dgm:prSet/>
      <dgm:spPr/>
      <dgm:t>
        <a:bodyPr/>
        <a:lstStyle/>
        <a:p>
          <a:endParaRPr lang="de-DE"/>
        </a:p>
      </dgm:t>
    </dgm:pt>
    <dgm:pt modelId="{31C47DBC-E6C0-4C51-8D7C-CD47CC42CFB9}" type="sibTrans" cxnId="{7A7278E0-C802-43C0-A391-3746ED2E952B}">
      <dgm:prSet/>
      <dgm:spPr/>
      <dgm:t>
        <a:bodyPr/>
        <a:lstStyle/>
        <a:p>
          <a:endParaRPr lang="de-DE"/>
        </a:p>
      </dgm:t>
    </dgm:pt>
    <dgm:pt modelId="{D3DF5C4C-9EE9-43D7-A7EC-BB538A63B224}">
      <dgm:prSet phldrT="[Text]" custT="1"/>
      <dgm:spPr/>
      <dgm:t>
        <a:bodyPr/>
        <a:lstStyle/>
        <a:p>
          <a:r>
            <a:rPr lang="de-DE" sz="1500" dirty="0" smtClean="0"/>
            <a:t>Gruppenzwang abschwächen</a:t>
          </a:r>
          <a:endParaRPr lang="de-DE" sz="1500" dirty="0"/>
        </a:p>
      </dgm:t>
    </dgm:pt>
    <dgm:pt modelId="{2A32B946-4A1E-4A0A-832C-39683782B410}" type="parTrans" cxnId="{1B6B805E-300F-4184-B88D-C44FF8CFB5AB}">
      <dgm:prSet/>
      <dgm:spPr/>
      <dgm:t>
        <a:bodyPr/>
        <a:lstStyle/>
        <a:p>
          <a:endParaRPr lang="de-DE"/>
        </a:p>
      </dgm:t>
    </dgm:pt>
    <dgm:pt modelId="{AE985760-BFB7-4020-ACFA-7B9DE3F9C072}" type="sibTrans" cxnId="{1B6B805E-300F-4184-B88D-C44FF8CFB5AB}">
      <dgm:prSet/>
      <dgm:spPr/>
      <dgm:t>
        <a:bodyPr/>
        <a:lstStyle/>
        <a:p>
          <a:endParaRPr lang="de-DE"/>
        </a:p>
      </dgm:t>
    </dgm:pt>
    <dgm:pt modelId="{FCCA0A6B-94BE-4701-B8C8-9A1C2AEA10A2}">
      <dgm:prSet phldrT="[Text]"/>
      <dgm:spPr/>
      <dgm:t>
        <a:bodyPr/>
        <a:lstStyle/>
        <a:p>
          <a:r>
            <a:rPr lang="de-DE" sz="1200" dirty="0" smtClean="0"/>
            <a:t>Allgemeine Informationsvermittlung</a:t>
          </a:r>
          <a:endParaRPr lang="de-DE" sz="1200" dirty="0"/>
        </a:p>
      </dgm:t>
    </dgm:pt>
    <dgm:pt modelId="{5E3CDC6A-06D8-493D-BAF9-AEB337AD122F}" type="parTrans" cxnId="{E6B98D34-E08A-4F90-BC35-D4169920B1D8}">
      <dgm:prSet/>
      <dgm:spPr/>
      <dgm:t>
        <a:bodyPr/>
        <a:lstStyle/>
        <a:p>
          <a:endParaRPr lang="de-DE"/>
        </a:p>
      </dgm:t>
    </dgm:pt>
    <dgm:pt modelId="{8DF08EED-DB8F-4057-B96F-A0450E2CDDDA}" type="sibTrans" cxnId="{E6B98D34-E08A-4F90-BC35-D4169920B1D8}">
      <dgm:prSet/>
      <dgm:spPr/>
      <dgm:t>
        <a:bodyPr/>
        <a:lstStyle/>
        <a:p>
          <a:endParaRPr lang="de-DE"/>
        </a:p>
      </dgm:t>
    </dgm:pt>
    <dgm:pt modelId="{A822BEF1-75A9-4EC8-A949-2D4D0344E0D6}">
      <dgm:prSet phldrT="[Text]"/>
      <dgm:spPr/>
      <dgm:t>
        <a:bodyPr/>
        <a:lstStyle/>
        <a:p>
          <a:r>
            <a:rPr lang="de-DE" sz="1200" dirty="0" smtClean="0"/>
            <a:t>Test und Empfehlung von alkoholfreien Alternativen</a:t>
          </a:r>
          <a:endParaRPr lang="de-DE" sz="1200" dirty="0"/>
        </a:p>
      </dgm:t>
    </dgm:pt>
    <dgm:pt modelId="{4579E34A-9DDB-4B0A-9D09-43DBB3342DEC}" type="parTrans" cxnId="{8FA96435-D62A-4125-B80C-B645E0A0A546}">
      <dgm:prSet/>
      <dgm:spPr/>
      <dgm:t>
        <a:bodyPr/>
        <a:lstStyle/>
        <a:p>
          <a:endParaRPr lang="de-DE"/>
        </a:p>
      </dgm:t>
    </dgm:pt>
    <dgm:pt modelId="{D927CEF5-7D03-42AB-92F7-9B7E8DA0CB04}" type="sibTrans" cxnId="{8FA96435-D62A-4125-B80C-B645E0A0A546}">
      <dgm:prSet/>
      <dgm:spPr/>
      <dgm:t>
        <a:bodyPr/>
        <a:lstStyle/>
        <a:p>
          <a:endParaRPr lang="de-DE"/>
        </a:p>
      </dgm:t>
    </dgm:pt>
    <dgm:pt modelId="{E7E320E7-782B-41A4-A552-DD37656B680E}">
      <dgm:prSet phldrT="[Text]" custT="1"/>
      <dgm:spPr/>
      <dgm:t>
        <a:bodyPr/>
        <a:lstStyle/>
        <a:p>
          <a:r>
            <a:rPr lang="de-DE" sz="1500" dirty="0" smtClean="0"/>
            <a:t>Achtsamer, bewusster Alkoholkonsum</a:t>
          </a:r>
          <a:endParaRPr lang="de-DE" sz="1500" dirty="0"/>
        </a:p>
      </dgm:t>
    </dgm:pt>
    <dgm:pt modelId="{D7CA38F6-DE8D-41AA-A20B-6D4258104F08}" type="sibTrans" cxnId="{213BA94F-F8E0-4A77-B7E7-83C456323FC2}">
      <dgm:prSet/>
      <dgm:spPr/>
      <dgm:t>
        <a:bodyPr/>
        <a:lstStyle/>
        <a:p>
          <a:endParaRPr lang="de-DE"/>
        </a:p>
      </dgm:t>
    </dgm:pt>
    <dgm:pt modelId="{33825E5C-BA13-4EC3-8B6D-B9DF1F74884D}" type="parTrans" cxnId="{213BA94F-F8E0-4A77-B7E7-83C456323FC2}">
      <dgm:prSet/>
      <dgm:spPr/>
      <dgm:t>
        <a:bodyPr/>
        <a:lstStyle/>
        <a:p>
          <a:endParaRPr lang="de-DE"/>
        </a:p>
      </dgm:t>
    </dgm:pt>
    <dgm:pt modelId="{BBF5CCAE-84E6-493D-BF67-4EC71745055A}" type="pres">
      <dgm:prSet presAssocID="{8130E991-9FFB-425F-B393-97B4A056D5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45C4AB5-035D-4BEF-88E0-8A30475DE757}" type="pres">
      <dgm:prSet presAssocID="{5CC8A04F-927C-41A1-85C1-1FC9EE61D375}" presName="Name8" presStyleCnt="0"/>
      <dgm:spPr/>
      <dgm:t>
        <a:bodyPr/>
        <a:lstStyle/>
        <a:p>
          <a:endParaRPr lang="de-DE"/>
        </a:p>
      </dgm:t>
    </dgm:pt>
    <dgm:pt modelId="{C1263E88-C1BC-4466-B4A9-146A05174A70}" type="pres">
      <dgm:prSet presAssocID="{5CC8A04F-927C-41A1-85C1-1FC9EE61D375}" presName="acctBkgd" presStyleLbl="alignAcc1" presStyleIdx="0" presStyleCnt="3" custScaleX="100622" custScaleY="100893" custLinFactNeighborX="-229" custLinFactNeighborY="1143"/>
      <dgm:spPr/>
      <dgm:t>
        <a:bodyPr/>
        <a:lstStyle/>
        <a:p>
          <a:endParaRPr lang="de-DE"/>
        </a:p>
      </dgm:t>
    </dgm:pt>
    <dgm:pt modelId="{FBF35118-AE77-46FA-BCFD-D9E63DA9F75F}" type="pres">
      <dgm:prSet presAssocID="{5CC8A04F-927C-41A1-85C1-1FC9EE61D375}" presName="acctTx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DC69BB-4E09-43C4-A507-9F949FA5E1EE}" type="pres">
      <dgm:prSet presAssocID="{5CC8A04F-927C-41A1-85C1-1FC9EE61D37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2BD6CF-63F5-4C9A-B395-D2C36CB279AD}" type="pres">
      <dgm:prSet presAssocID="{5CC8A04F-927C-41A1-85C1-1FC9EE61D3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B101AD-2602-4728-BD3A-3CDB500B61C8}" type="pres">
      <dgm:prSet presAssocID="{C16E1625-8121-412E-B8EE-6CC801A98E57}" presName="Name8" presStyleCnt="0"/>
      <dgm:spPr/>
      <dgm:t>
        <a:bodyPr/>
        <a:lstStyle/>
        <a:p>
          <a:endParaRPr lang="de-DE"/>
        </a:p>
      </dgm:t>
    </dgm:pt>
    <dgm:pt modelId="{D28D47B7-2826-441D-B1B7-8FF4D42C4005}" type="pres">
      <dgm:prSet presAssocID="{C16E1625-8121-412E-B8EE-6CC801A98E57}" presName="acctBkgd" presStyleLbl="alignAcc1" presStyleIdx="1" presStyleCnt="3"/>
      <dgm:spPr/>
      <dgm:t>
        <a:bodyPr/>
        <a:lstStyle/>
        <a:p>
          <a:endParaRPr lang="de-DE"/>
        </a:p>
      </dgm:t>
    </dgm:pt>
    <dgm:pt modelId="{4CF4DF6D-2269-40E6-AC59-E1B1EF1E0B7A}" type="pres">
      <dgm:prSet presAssocID="{C16E1625-8121-412E-B8EE-6CC801A98E57}" presName="acctTx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FC471E-3F74-4ED5-B2E7-7C7FAA940931}" type="pres">
      <dgm:prSet presAssocID="{C16E1625-8121-412E-B8EE-6CC801A98E5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1441E3-A892-4E27-82EA-CA30C9C4A4F8}" type="pres">
      <dgm:prSet presAssocID="{C16E1625-8121-412E-B8EE-6CC801A98E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5A9B788-1D62-49BF-B970-CE27BB0DC4D5}" type="pres">
      <dgm:prSet presAssocID="{0115B788-8CE9-4A9C-8C82-921C791157DC}" presName="Name8" presStyleCnt="0"/>
      <dgm:spPr/>
      <dgm:t>
        <a:bodyPr/>
        <a:lstStyle/>
        <a:p>
          <a:endParaRPr lang="de-DE"/>
        </a:p>
      </dgm:t>
    </dgm:pt>
    <dgm:pt modelId="{A27BFCF7-147A-428C-8E28-50F5F58C7FDD}" type="pres">
      <dgm:prSet presAssocID="{0115B788-8CE9-4A9C-8C82-921C791157DC}" presName="acctBkgd" presStyleLbl="alignAcc1" presStyleIdx="2" presStyleCnt="3"/>
      <dgm:spPr/>
      <dgm:t>
        <a:bodyPr/>
        <a:lstStyle/>
        <a:p>
          <a:endParaRPr lang="de-DE"/>
        </a:p>
      </dgm:t>
    </dgm:pt>
    <dgm:pt modelId="{CAB3D5A3-9415-4DE9-A1F1-4DC2491CA0DF}" type="pres">
      <dgm:prSet presAssocID="{0115B788-8CE9-4A9C-8C82-921C791157DC}" presName="acct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132388-0AB1-44FB-9008-490F4E478B65}" type="pres">
      <dgm:prSet presAssocID="{0115B788-8CE9-4A9C-8C82-921C791157D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E8D596E-143F-492C-A088-F9258F64F422}" type="pres">
      <dgm:prSet presAssocID="{0115B788-8CE9-4A9C-8C82-921C791157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2092CF3-D071-441B-94FD-4DED8CBC9ACB}" type="presOf" srcId="{FCCA0A6B-94BE-4701-B8C8-9A1C2AEA10A2}" destId="{CAB3D5A3-9415-4DE9-A1F1-4DC2491CA0DF}" srcOrd="1" destOrd="3" presId="urn:microsoft.com/office/officeart/2005/8/layout/pyramid1"/>
    <dgm:cxn modelId="{B7A08B2A-F0A0-49A7-94EF-632CA492B382}" type="presOf" srcId="{C708B58C-4CCA-4321-9FCD-50D027BC57B6}" destId="{CAB3D5A3-9415-4DE9-A1F1-4DC2491CA0DF}" srcOrd="1" destOrd="0" presId="urn:microsoft.com/office/officeart/2005/8/layout/pyramid1"/>
    <dgm:cxn modelId="{2C1E454C-AF16-4C75-8F7F-E66EB28D9628}" type="presOf" srcId="{4C15552F-215E-4B95-AD97-9D7E0CF4CF12}" destId="{D28D47B7-2826-441D-B1B7-8FF4D42C4005}" srcOrd="0" destOrd="4" presId="urn:microsoft.com/office/officeart/2005/8/layout/pyramid1"/>
    <dgm:cxn modelId="{13F9D3E8-41B4-4034-8A83-801024A0A767}" type="presOf" srcId="{B5F53819-7BC1-4BE2-A011-C5BC8040AEAA}" destId="{C1263E88-C1BC-4466-B4A9-146A05174A70}" srcOrd="0" destOrd="0" presId="urn:microsoft.com/office/officeart/2005/8/layout/pyramid1"/>
    <dgm:cxn modelId="{BD209597-5AE3-48F4-8ADF-4F051DFBE239}" type="presOf" srcId="{1221D90F-D974-43D0-ADBA-DADFD5F5F7DE}" destId="{A27BFCF7-147A-428C-8E28-50F5F58C7FDD}" srcOrd="0" destOrd="5" presId="urn:microsoft.com/office/officeart/2005/8/layout/pyramid1"/>
    <dgm:cxn modelId="{FE46FBBC-B717-4BEF-85E1-98AC00EC3456}" srcId="{30AF83A1-FD7A-480A-B212-A1E9EEF81287}" destId="{623F9BE0-2D69-408B-9CA4-1D6896AC7C8D}" srcOrd="1" destOrd="0" parTransId="{85E3C477-BFAD-4B27-814E-BDF303C66596}" sibTransId="{7A2801FB-5A91-4B80-8A09-68A3E10E804A}"/>
    <dgm:cxn modelId="{073DFAF3-CE39-4F08-BAF4-C1335D4DC02F}" type="presOf" srcId="{0AA7D9EA-4320-4D7D-9C6F-5B8307A106FB}" destId="{D28D47B7-2826-441D-B1B7-8FF4D42C4005}" srcOrd="0" destOrd="1" presId="urn:microsoft.com/office/officeart/2005/8/layout/pyramid1"/>
    <dgm:cxn modelId="{A1A4D913-FC39-45E4-886A-1011CA785100}" type="presOf" srcId="{E7E320E7-782B-41A4-A552-DD37656B680E}" destId="{C1263E88-C1BC-4466-B4A9-146A05174A70}" srcOrd="0" destOrd="1" presId="urn:microsoft.com/office/officeart/2005/8/layout/pyramid1"/>
    <dgm:cxn modelId="{31D9DFCE-48B4-4390-80EA-7F66BECCDB06}" type="presOf" srcId="{C708B58C-4CCA-4321-9FCD-50D027BC57B6}" destId="{A27BFCF7-147A-428C-8E28-50F5F58C7FDD}" srcOrd="0" destOrd="0" presId="urn:microsoft.com/office/officeart/2005/8/layout/pyramid1"/>
    <dgm:cxn modelId="{B847022E-4E0C-465D-A2ED-526B2A0B3BBC}" srcId="{0115B788-8CE9-4A9C-8C82-921C791157DC}" destId="{1221D90F-D974-43D0-ADBA-DADFD5F5F7DE}" srcOrd="1" destOrd="0" parTransId="{8AEB21CD-A07E-4DBB-BFBF-7E8E159CDE6E}" sibTransId="{A6A85ABE-B7F2-4E7B-98C4-200578EFE3CF}"/>
    <dgm:cxn modelId="{5AE68D28-594F-48E9-B440-E0B770FEA744}" srcId="{30AF83A1-FD7A-480A-B212-A1E9EEF81287}" destId="{4C15552F-215E-4B95-AD97-9D7E0CF4CF12}" srcOrd="3" destOrd="0" parTransId="{8FD7CF3A-EC77-464A-93A9-E075C1AF2297}" sibTransId="{59041C46-80AD-4D25-BBAE-1C431F9557EB}"/>
    <dgm:cxn modelId="{88181D26-DA22-41D6-A027-C8949D589A1C}" type="presOf" srcId="{30AF83A1-FD7A-480A-B212-A1E9EEF81287}" destId="{4CF4DF6D-2269-40E6-AC59-E1B1EF1E0B7A}" srcOrd="1" destOrd="0" presId="urn:microsoft.com/office/officeart/2005/8/layout/pyramid1"/>
    <dgm:cxn modelId="{8FA96435-D62A-4125-B80C-B645E0A0A546}" srcId="{C708B58C-4CCA-4321-9FCD-50D027BC57B6}" destId="{A822BEF1-75A9-4EC8-A949-2D4D0344E0D6}" srcOrd="3" destOrd="0" parTransId="{4579E34A-9DDB-4B0A-9D09-43DBB3342DEC}" sibTransId="{D927CEF5-7D03-42AB-92F7-9B7E8DA0CB04}"/>
    <dgm:cxn modelId="{7A7278E0-C802-43C0-A391-3746ED2E952B}" srcId="{C708B58C-4CCA-4321-9FCD-50D027BC57B6}" destId="{4D53251E-9950-4AD5-8D8F-5CBCE8C3F86B}" srcOrd="1" destOrd="0" parTransId="{2F93C2C0-DFF2-4B35-9E10-CB879FF4D44D}" sibTransId="{31C47DBC-E6C0-4C51-8D7C-CD47CC42CFB9}"/>
    <dgm:cxn modelId="{52EACDA3-4B2F-4A26-937D-F242D79A8728}" type="presOf" srcId="{4D53251E-9950-4AD5-8D8F-5CBCE8C3F86B}" destId="{CAB3D5A3-9415-4DE9-A1F1-4DC2491CA0DF}" srcOrd="1" destOrd="2" presId="urn:microsoft.com/office/officeart/2005/8/layout/pyramid1"/>
    <dgm:cxn modelId="{2677D5A0-2D4A-414A-830F-0AF6012AB993}" srcId="{8130E991-9FFB-425F-B393-97B4A056D594}" destId="{C16E1625-8121-412E-B8EE-6CC801A98E57}" srcOrd="1" destOrd="0" parTransId="{64D9AE00-1B7E-47C9-A078-8CF54F13D613}" sibTransId="{28C2816D-371B-41FA-B705-70A15B810966}"/>
    <dgm:cxn modelId="{9CD06280-6113-4B84-8BB4-5BA6FB3C97D1}" srcId="{8130E991-9FFB-425F-B393-97B4A056D594}" destId="{5CC8A04F-927C-41A1-85C1-1FC9EE61D375}" srcOrd="0" destOrd="0" parTransId="{8D3E8EEB-1699-438B-833F-B0CA77C8A9C9}" sibTransId="{81BEE04F-6B82-4C50-A7D2-F9E2F9FED5C4}"/>
    <dgm:cxn modelId="{47836E58-E52A-4C6C-8FCB-527FE47EBCD6}" type="presOf" srcId="{0AA7D9EA-4320-4D7D-9C6F-5B8307A106FB}" destId="{4CF4DF6D-2269-40E6-AC59-E1B1EF1E0B7A}" srcOrd="1" destOrd="1" presId="urn:microsoft.com/office/officeart/2005/8/layout/pyramid1"/>
    <dgm:cxn modelId="{1B6B805E-300F-4184-B88D-C44FF8CFB5AB}" srcId="{30AF83A1-FD7A-480A-B212-A1E9EEF81287}" destId="{D3DF5C4C-9EE9-43D7-A7EC-BB538A63B224}" srcOrd="2" destOrd="0" parTransId="{2A32B946-4A1E-4A0A-832C-39683782B410}" sibTransId="{AE985760-BFB7-4020-ACFA-7B9DE3F9C072}"/>
    <dgm:cxn modelId="{20C10FD8-4B9C-4998-ABDA-3D02791D1D8E}" type="presOf" srcId="{0115B788-8CE9-4A9C-8C82-921C791157DC}" destId="{9E8D596E-143F-492C-A088-F9258F64F422}" srcOrd="1" destOrd="0" presId="urn:microsoft.com/office/officeart/2005/8/layout/pyramid1"/>
    <dgm:cxn modelId="{55C3229A-CEBD-4BE8-AB7E-1C6BA0A1F247}" type="presOf" srcId="{C16E1625-8121-412E-B8EE-6CC801A98E57}" destId="{F91441E3-A892-4E27-82EA-CA30C9C4A4F8}" srcOrd="1" destOrd="0" presId="urn:microsoft.com/office/officeart/2005/8/layout/pyramid1"/>
    <dgm:cxn modelId="{D038A748-6473-4944-9B0B-69E8C25F0388}" type="presOf" srcId="{30AF83A1-FD7A-480A-B212-A1E9EEF81287}" destId="{D28D47B7-2826-441D-B1B7-8FF4D42C4005}" srcOrd="0" destOrd="0" presId="urn:microsoft.com/office/officeart/2005/8/layout/pyramid1"/>
    <dgm:cxn modelId="{33EBD72E-1878-43F0-A727-5F561DACFA8F}" srcId="{5CC8A04F-927C-41A1-85C1-1FC9EE61D375}" destId="{B5F53819-7BC1-4BE2-A011-C5BC8040AEAA}" srcOrd="0" destOrd="0" parTransId="{FD7B7A82-9D71-4F5B-80E0-3820B9DD2699}" sibTransId="{E1D45491-2C81-4416-88A5-0B4BB72D95AF}"/>
    <dgm:cxn modelId="{462B5FD0-C2FD-4D94-8BE3-8A6A932C4102}" type="presOf" srcId="{B5F53819-7BC1-4BE2-A011-C5BC8040AEAA}" destId="{FBF35118-AE77-46FA-BCFD-D9E63DA9F75F}" srcOrd="1" destOrd="0" presId="urn:microsoft.com/office/officeart/2005/8/layout/pyramid1"/>
    <dgm:cxn modelId="{5A335D21-AA45-4373-B7D4-7F6E3B3DADCE}" srcId="{8130E991-9FFB-425F-B393-97B4A056D594}" destId="{0115B788-8CE9-4A9C-8C82-921C791157DC}" srcOrd="2" destOrd="0" parTransId="{40B07B8C-2C54-47F9-BBB9-A8F86001F0A2}" sibTransId="{95350475-D879-42B1-B86D-017801AD2598}"/>
    <dgm:cxn modelId="{CAB32CA0-B9FB-47CE-84D4-297FCD714696}" srcId="{0115B788-8CE9-4A9C-8C82-921C791157DC}" destId="{C708B58C-4CCA-4321-9FCD-50D027BC57B6}" srcOrd="0" destOrd="0" parTransId="{C9D5D81B-DE6B-4133-AD18-15E28504B9F6}" sibTransId="{B5DD631E-7B05-4BED-83E7-546C9E5934DC}"/>
    <dgm:cxn modelId="{AAC90817-6A49-4A64-99DB-59FB5133F148}" type="presOf" srcId="{D35CF0AB-A93B-4CDB-9D01-0CE057DCFCFB}" destId="{A27BFCF7-147A-428C-8E28-50F5F58C7FDD}" srcOrd="0" destOrd="1" presId="urn:microsoft.com/office/officeart/2005/8/layout/pyramid1"/>
    <dgm:cxn modelId="{34B59AE0-5E27-466D-8AF6-FEF03789F2A9}" type="presOf" srcId="{A822BEF1-75A9-4EC8-A949-2D4D0344E0D6}" destId="{A27BFCF7-147A-428C-8E28-50F5F58C7FDD}" srcOrd="0" destOrd="4" presId="urn:microsoft.com/office/officeart/2005/8/layout/pyramid1"/>
    <dgm:cxn modelId="{A9F11B44-7956-4668-AAE7-7042224BDA36}" type="presOf" srcId="{623F9BE0-2D69-408B-9CA4-1D6896AC7C8D}" destId="{D28D47B7-2826-441D-B1B7-8FF4D42C4005}" srcOrd="0" destOrd="2" presId="urn:microsoft.com/office/officeart/2005/8/layout/pyramid1"/>
    <dgm:cxn modelId="{74F4F66C-F385-4D12-9867-592254F38472}" type="presOf" srcId="{4D53251E-9950-4AD5-8D8F-5CBCE8C3F86B}" destId="{A27BFCF7-147A-428C-8E28-50F5F58C7FDD}" srcOrd="0" destOrd="2" presId="urn:microsoft.com/office/officeart/2005/8/layout/pyramid1"/>
    <dgm:cxn modelId="{A2972ED5-A518-487F-BD96-43E0CA8C51EC}" type="presOf" srcId="{C16E1625-8121-412E-B8EE-6CC801A98E57}" destId="{EBFC471E-3F74-4ED5-B2E7-7C7FAA940931}" srcOrd="0" destOrd="0" presId="urn:microsoft.com/office/officeart/2005/8/layout/pyramid1"/>
    <dgm:cxn modelId="{D17EE4F5-F97D-4970-B7E9-1D139A483B37}" type="presOf" srcId="{623F9BE0-2D69-408B-9CA4-1D6896AC7C8D}" destId="{4CF4DF6D-2269-40E6-AC59-E1B1EF1E0B7A}" srcOrd="1" destOrd="2" presId="urn:microsoft.com/office/officeart/2005/8/layout/pyramid1"/>
    <dgm:cxn modelId="{B8E3D8CD-54E4-42A8-9457-616BDA2ADA31}" type="presOf" srcId="{D3DF5C4C-9EE9-43D7-A7EC-BB538A63B224}" destId="{4CF4DF6D-2269-40E6-AC59-E1B1EF1E0B7A}" srcOrd="1" destOrd="3" presId="urn:microsoft.com/office/officeart/2005/8/layout/pyramid1"/>
    <dgm:cxn modelId="{BE4D198F-CEFE-41EC-B609-8EFFC604576A}" type="presOf" srcId="{1221D90F-D974-43D0-ADBA-DADFD5F5F7DE}" destId="{CAB3D5A3-9415-4DE9-A1F1-4DC2491CA0DF}" srcOrd="1" destOrd="5" presId="urn:microsoft.com/office/officeart/2005/8/layout/pyramid1"/>
    <dgm:cxn modelId="{431A2948-0CB2-4765-92A1-8F62DA0B02B7}" srcId="{C708B58C-4CCA-4321-9FCD-50D027BC57B6}" destId="{D35CF0AB-A93B-4CDB-9D01-0CE057DCFCFB}" srcOrd="0" destOrd="0" parTransId="{8B72E5B0-8C37-4ACC-8B6B-326414B80D80}" sibTransId="{E1F16D43-CF31-4C0A-856F-3921E128CE3B}"/>
    <dgm:cxn modelId="{C11C53B7-2CD2-4EC5-8363-7A27905AA440}" type="presOf" srcId="{D3DF5C4C-9EE9-43D7-A7EC-BB538A63B224}" destId="{D28D47B7-2826-441D-B1B7-8FF4D42C4005}" srcOrd="0" destOrd="3" presId="urn:microsoft.com/office/officeart/2005/8/layout/pyramid1"/>
    <dgm:cxn modelId="{1E241427-C0AE-4303-8896-9D6FF48947CF}" type="presOf" srcId="{8130E991-9FFB-425F-B393-97B4A056D594}" destId="{BBF5CCAE-84E6-493D-BF67-4EC71745055A}" srcOrd="0" destOrd="0" presId="urn:microsoft.com/office/officeart/2005/8/layout/pyramid1"/>
    <dgm:cxn modelId="{FB7BFF8F-A1BF-467F-BBC3-0145CD027518}" type="presOf" srcId="{D35CF0AB-A93B-4CDB-9D01-0CE057DCFCFB}" destId="{CAB3D5A3-9415-4DE9-A1F1-4DC2491CA0DF}" srcOrd="1" destOrd="1" presId="urn:microsoft.com/office/officeart/2005/8/layout/pyramid1"/>
    <dgm:cxn modelId="{574EBB4C-4624-41B8-89CE-E30410D38FD8}" type="presOf" srcId="{FCCA0A6B-94BE-4701-B8C8-9A1C2AEA10A2}" destId="{A27BFCF7-147A-428C-8E28-50F5F58C7FDD}" srcOrd="0" destOrd="3" presId="urn:microsoft.com/office/officeart/2005/8/layout/pyramid1"/>
    <dgm:cxn modelId="{A276C00A-048F-41F6-B0A6-F3269CFDADDF}" type="presOf" srcId="{E7E320E7-782B-41A4-A552-DD37656B680E}" destId="{FBF35118-AE77-46FA-BCFD-D9E63DA9F75F}" srcOrd="1" destOrd="1" presId="urn:microsoft.com/office/officeart/2005/8/layout/pyramid1"/>
    <dgm:cxn modelId="{36A70BCF-5D68-46D3-86FC-10B964F180B5}" type="presOf" srcId="{5CC8A04F-927C-41A1-85C1-1FC9EE61D375}" destId="{A8DC69BB-4E09-43C4-A507-9F949FA5E1EE}" srcOrd="0" destOrd="0" presId="urn:microsoft.com/office/officeart/2005/8/layout/pyramid1"/>
    <dgm:cxn modelId="{DDF243AC-E086-4A51-B0B1-CEA1C499021A}" srcId="{30AF83A1-FD7A-480A-B212-A1E9EEF81287}" destId="{0AA7D9EA-4320-4D7D-9C6F-5B8307A106FB}" srcOrd="0" destOrd="0" parTransId="{A00F3D04-EBA4-469E-A62F-889D51414F10}" sibTransId="{A5BA2F07-E59A-426A-9ABA-3CA4BB141142}"/>
    <dgm:cxn modelId="{E6B98D34-E08A-4F90-BC35-D4169920B1D8}" srcId="{C708B58C-4CCA-4321-9FCD-50D027BC57B6}" destId="{FCCA0A6B-94BE-4701-B8C8-9A1C2AEA10A2}" srcOrd="2" destOrd="0" parTransId="{5E3CDC6A-06D8-493D-BAF9-AEB337AD122F}" sibTransId="{8DF08EED-DB8F-4057-B96F-A0450E2CDDDA}"/>
    <dgm:cxn modelId="{A64F88B4-E92C-4B0F-85D6-D57CB83118D6}" type="presOf" srcId="{0115B788-8CE9-4A9C-8C82-921C791157DC}" destId="{41132388-0AB1-44FB-9008-490F4E478B65}" srcOrd="0" destOrd="0" presId="urn:microsoft.com/office/officeart/2005/8/layout/pyramid1"/>
    <dgm:cxn modelId="{B24E8763-1685-4B03-ACBA-36C36BC6908C}" type="presOf" srcId="{5CC8A04F-927C-41A1-85C1-1FC9EE61D375}" destId="{E82BD6CF-63F5-4C9A-B395-D2C36CB279AD}" srcOrd="1" destOrd="0" presId="urn:microsoft.com/office/officeart/2005/8/layout/pyramid1"/>
    <dgm:cxn modelId="{7B6270AC-6FA5-451F-A453-90F789ADD56E}" srcId="{C16E1625-8121-412E-B8EE-6CC801A98E57}" destId="{30AF83A1-FD7A-480A-B212-A1E9EEF81287}" srcOrd="0" destOrd="0" parTransId="{472FE934-3DD7-4D83-9423-6063C2B098B8}" sibTransId="{6D2B4113-D71F-4C0A-956C-D611F089DF12}"/>
    <dgm:cxn modelId="{57A1D89C-EE72-43E7-AE7E-84134B678D16}" type="presOf" srcId="{A822BEF1-75A9-4EC8-A949-2D4D0344E0D6}" destId="{CAB3D5A3-9415-4DE9-A1F1-4DC2491CA0DF}" srcOrd="1" destOrd="4" presId="urn:microsoft.com/office/officeart/2005/8/layout/pyramid1"/>
    <dgm:cxn modelId="{213BA94F-F8E0-4A77-B7E7-83C456323FC2}" srcId="{B5F53819-7BC1-4BE2-A011-C5BC8040AEAA}" destId="{E7E320E7-782B-41A4-A552-DD37656B680E}" srcOrd="0" destOrd="0" parTransId="{33825E5C-BA13-4EC3-8B6D-B9DF1F74884D}" sibTransId="{D7CA38F6-DE8D-41AA-A20B-6D4258104F08}"/>
    <dgm:cxn modelId="{D01576BD-7E36-4FB9-B101-523507D902B5}" type="presOf" srcId="{4C15552F-215E-4B95-AD97-9D7E0CF4CF12}" destId="{4CF4DF6D-2269-40E6-AC59-E1B1EF1E0B7A}" srcOrd="1" destOrd="4" presId="urn:microsoft.com/office/officeart/2005/8/layout/pyramid1"/>
    <dgm:cxn modelId="{FDB5F960-FD40-49E0-A352-7047825E8AEC}" type="presParOf" srcId="{BBF5CCAE-84E6-493D-BF67-4EC71745055A}" destId="{745C4AB5-035D-4BEF-88E0-8A30475DE757}" srcOrd="0" destOrd="0" presId="urn:microsoft.com/office/officeart/2005/8/layout/pyramid1"/>
    <dgm:cxn modelId="{89DE0505-6E2D-4273-9DE8-970BD8856633}" type="presParOf" srcId="{745C4AB5-035D-4BEF-88E0-8A30475DE757}" destId="{C1263E88-C1BC-4466-B4A9-146A05174A70}" srcOrd="0" destOrd="0" presId="urn:microsoft.com/office/officeart/2005/8/layout/pyramid1"/>
    <dgm:cxn modelId="{781BA4BF-DDC7-4654-ABD8-BA8FA2C75C8C}" type="presParOf" srcId="{745C4AB5-035D-4BEF-88E0-8A30475DE757}" destId="{FBF35118-AE77-46FA-BCFD-D9E63DA9F75F}" srcOrd="1" destOrd="0" presId="urn:microsoft.com/office/officeart/2005/8/layout/pyramid1"/>
    <dgm:cxn modelId="{225AB529-9ADA-48EB-8787-30430F5115DC}" type="presParOf" srcId="{745C4AB5-035D-4BEF-88E0-8A30475DE757}" destId="{A8DC69BB-4E09-43C4-A507-9F949FA5E1EE}" srcOrd="2" destOrd="0" presId="urn:microsoft.com/office/officeart/2005/8/layout/pyramid1"/>
    <dgm:cxn modelId="{566EBBC2-B0DA-4049-AD07-95800E6766D1}" type="presParOf" srcId="{745C4AB5-035D-4BEF-88E0-8A30475DE757}" destId="{E82BD6CF-63F5-4C9A-B395-D2C36CB279AD}" srcOrd="3" destOrd="0" presId="urn:microsoft.com/office/officeart/2005/8/layout/pyramid1"/>
    <dgm:cxn modelId="{FBC1BC10-037D-496D-B8D2-338312CAFF19}" type="presParOf" srcId="{BBF5CCAE-84E6-493D-BF67-4EC71745055A}" destId="{D1B101AD-2602-4728-BD3A-3CDB500B61C8}" srcOrd="1" destOrd="0" presId="urn:microsoft.com/office/officeart/2005/8/layout/pyramid1"/>
    <dgm:cxn modelId="{492CB366-69FA-4DA3-9C47-F79A534C43B3}" type="presParOf" srcId="{D1B101AD-2602-4728-BD3A-3CDB500B61C8}" destId="{D28D47B7-2826-441D-B1B7-8FF4D42C4005}" srcOrd="0" destOrd="0" presId="urn:microsoft.com/office/officeart/2005/8/layout/pyramid1"/>
    <dgm:cxn modelId="{D66BB9B5-97B1-4B59-8090-189A20020796}" type="presParOf" srcId="{D1B101AD-2602-4728-BD3A-3CDB500B61C8}" destId="{4CF4DF6D-2269-40E6-AC59-E1B1EF1E0B7A}" srcOrd="1" destOrd="0" presId="urn:microsoft.com/office/officeart/2005/8/layout/pyramid1"/>
    <dgm:cxn modelId="{9F7B5205-1EC8-4E89-8652-291C96608058}" type="presParOf" srcId="{D1B101AD-2602-4728-BD3A-3CDB500B61C8}" destId="{EBFC471E-3F74-4ED5-B2E7-7C7FAA940931}" srcOrd="2" destOrd="0" presId="urn:microsoft.com/office/officeart/2005/8/layout/pyramid1"/>
    <dgm:cxn modelId="{CA53E01B-65D3-4F4A-A043-B0248AA4B2A7}" type="presParOf" srcId="{D1B101AD-2602-4728-BD3A-3CDB500B61C8}" destId="{F91441E3-A892-4E27-82EA-CA30C9C4A4F8}" srcOrd="3" destOrd="0" presId="urn:microsoft.com/office/officeart/2005/8/layout/pyramid1"/>
    <dgm:cxn modelId="{EFACA045-2F81-418C-B463-3EE01B0095BD}" type="presParOf" srcId="{BBF5CCAE-84E6-493D-BF67-4EC71745055A}" destId="{65A9B788-1D62-49BF-B970-CE27BB0DC4D5}" srcOrd="2" destOrd="0" presId="urn:microsoft.com/office/officeart/2005/8/layout/pyramid1"/>
    <dgm:cxn modelId="{53633F6F-0802-49F8-B06B-DFFDD52FA224}" type="presParOf" srcId="{65A9B788-1D62-49BF-B970-CE27BB0DC4D5}" destId="{A27BFCF7-147A-428C-8E28-50F5F58C7FDD}" srcOrd="0" destOrd="0" presId="urn:microsoft.com/office/officeart/2005/8/layout/pyramid1"/>
    <dgm:cxn modelId="{D1116009-26DA-4D95-A759-EA682719E3AB}" type="presParOf" srcId="{65A9B788-1D62-49BF-B970-CE27BB0DC4D5}" destId="{CAB3D5A3-9415-4DE9-A1F1-4DC2491CA0DF}" srcOrd="1" destOrd="0" presId="urn:microsoft.com/office/officeart/2005/8/layout/pyramid1"/>
    <dgm:cxn modelId="{66D3780D-4AEC-4CFC-A0FC-F7D6DCEB4291}" type="presParOf" srcId="{65A9B788-1D62-49BF-B970-CE27BB0DC4D5}" destId="{41132388-0AB1-44FB-9008-490F4E478B65}" srcOrd="2" destOrd="0" presId="urn:microsoft.com/office/officeart/2005/8/layout/pyramid1"/>
    <dgm:cxn modelId="{CBE93DE0-BB29-4C18-A0B1-F3CAB3721788}" type="presParOf" srcId="{65A9B788-1D62-49BF-B970-CE27BB0DC4D5}" destId="{9E8D596E-143F-492C-A088-F9258F64F422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63E88-C1BC-4466-B4A9-146A05174A70}">
      <dsp:nvSpPr>
        <dsp:cNvPr id="0" name=""/>
        <dsp:cNvSpPr/>
      </dsp:nvSpPr>
      <dsp:spPr>
        <a:xfrm rot="10800000">
          <a:off x="2868341" y="14941"/>
          <a:ext cx="5695296" cy="1639048"/>
        </a:xfrm>
        <a:prstGeom prst="nonIsoscelesTrapezoid">
          <a:avLst>
            <a:gd name="adj1" fmla="val 0"/>
            <a:gd name="adj2" fmla="val 59782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/>
            <a:t>Vision/ Zukunft</a:t>
          </a:r>
          <a:endParaRPr lang="de-DE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0" kern="1200" dirty="0" smtClean="0"/>
            <a:t>B</a:t>
          </a:r>
          <a:r>
            <a:rPr lang="de-DE" sz="1200" kern="1200" dirty="0" smtClean="0"/>
            <a:t>eispiel: „Studierende unserer Hochschule sollen keine negativen Auswirkungen des Alkoholkonsums erfahren müssen.“</a:t>
          </a:r>
          <a:endParaRPr lang="de-DE" sz="1200" b="1" kern="1200" dirty="0"/>
        </a:p>
      </dsp:txBody>
      <dsp:txXfrm rot="10800000">
        <a:off x="3852988" y="14941"/>
        <a:ext cx="4713702" cy="1639048"/>
      </dsp:txXfrm>
    </dsp:sp>
    <dsp:sp modelId="{A8DC69BB-4E09-43C4-A507-9F949FA5E1EE}">
      <dsp:nvSpPr>
        <dsp:cNvPr id="0" name=""/>
        <dsp:cNvSpPr/>
      </dsp:nvSpPr>
      <dsp:spPr>
        <a:xfrm>
          <a:off x="1932052" y="3626"/>
          <a:ext cx="1942380" cy="1624541"/>
        </a:xfrm>
        <a:prstGeom prst="trapezoid">
          <a:avLst>
            <a:gd name="adj" fmla="val 5978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Leitziele</a:t>
          </a:r>
          <a:r>
            <a:rPr lang="de-DE" sz="2000" kern="1200" dirty="0" smtClean="0"/>
            <a:t> </a:t>
          </a:r>
          <a:r>
            <a:rPr lang="de-DE" sz="2000" kern="1200" dirty="0"/>
            <a:t>(langfristig)</a:t>
          </a:r>
        </a:p>
      </dsp:txBody>
      <dsp:txXfrm>
        <a:off x="1932052" y="3626"/>
        <a:ext cx="1942380" cy="1624541"/>
      </dsp:txXfrm>
    </dsp:sp>
    <dsp:sp modelId="{D28D47B7-2826-441D-B1B7-8FF4D42C4005}">
      <dsp:nvSpPr>
        <dsp:cNvPr id="0" name=""/>
        <dsp:cNvSpPr/>
      </dsp:nvSpPr>
      <dsp:spPr>
        <a:xfrm rot="10800000">
          <a:off x="3874432" y="1628168"/>
          <a:ext cx="4684564" cy="1624541"/>
        </a:xfrm>
        <a:prstGeom prst="nonIsoscelesTrapezoid">
          <a:avLst>
            <a:gd name="adj1" fmla="val 0"/>
            <a:gd name="adj2" fmla="val 59782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/>
            <a:t> Strategien/ Maßnahmen</a:t>
          </a:r>
          <a:endParaRPr lang="de-DE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Beispiel: Selbstwirksamkeit stärken</a:t>
          </a:r>
          <a:endParaRPr lang="de-DE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Beispiel: Zur Reflexion anregen</a:t>
          </a:r>
          <a:endParaRPr lang="de-DE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Beispiel: Ansprache der Studierenden zum Thema Alkohol und Motivation, eCHECKUP TO GO durchzuführen.</a:t>
          </a:r>
          <a:endParaRPr lang="de-DE" sz="1200" kern="1200" dirty="0"/>
        </a:p>
      </dsp:txBody>
      <dsp:txXfrm rot="10800000">
        <a:off x="4845623" y="1628168"/>
        <a:ext cx="3713374" cy="1624541"/>
      </dsp:txXfrm>
    </dsp:sp>
    <dsp:sp modelId="{EBFC471E-3F74-4ED5-B2E7-7C7FAA940931}">
      <dsp:nvSpPr>
        <dsp:cNvPr id="0" name=""/>
        <dsp:cNvSpPr/>
      </dsp:nvSpPr>
      <dsp:spPr>
        <a:xfrm>
          <a:off x="960862" y="1628168"/>
          <a:ext cx="3884760" cy="1624541"/>
        </a:xfrm>
        <a:prstGeom prst="trapezoid">
          <a:avLst>
            <a:gd name="adj" fmla="val 5978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/>
            <a:t>Mittlerziele </a:t>
          </a:r>
          <a:r>
            <a:rPr lang="de-DE" sz="2000" kern="1200" dirty="0"/>
            <a:t>(mittelfristig)</a:t>
          </a:r>
        </a:p>
      </dsp:txBody>
      <dsp:txXfrm>
        <a:off x="1640695" y="1628168"/>
        <a:ext cx="2525094" cy="1624541"/>
      </dsp:txXfrm>
    </dsp:sp>
    <dsp:sp modelId="{A27BFCF7-147A-428C-8E28-50F5F58C7FDD}">
      <dsp:nvSpPr>
        <dsp:cNvPr id="0" name=""/>
        <dsp:cNvSpPr/>
      </dsp:nvSpPr>
      <dsp:spPr>
        <a:xfrm rot="10800000">
          <a:off x="4845623" y="3252710"/>
          <a:ext cx="3713374" cy="1624541"/>
        </a:xfrm>
        <a:prstGeom prst="nonIsoscelesTrapezoid">
          <a:avLst>
            <a:gd name="adj1" fmla="val 0"/>
            <a:gd name="adj2" fmla="val 59782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/>
            <a:t> Handlungsschritte</a:t>
          </a:r>
          <a:endParaRPr lang="de-DE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Beispiel: Versand einer E-Mail zur Sensibilisierung, Verlinkung des </a:t>
          </a:r>
          <a:r>
            <a:rPr lang="de-DE" sz="1200" b="0" kern="1200" dirty="0" smtClean="0"/>
            <a:t>eCHECKUP TO GO</a:t>
          </a:r>
          <a:endParaRPr lang="de-DE" sz="1200" b="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0" kern="1200" dirty="0" smtClean="0"/>
            <a:t>Beispiel: Tagebuch „ein Monat Alkoholfrei“ aus Instagram</a:t>
          </a:r>
          <a:endParaRPr lang="de-DE" sz="1200" b="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0" kern="1200" dirty="0" smtClean="0"/>
            <a:t>Beispiel: aktive Ansprache der </a:t>
          </a:r>
          <a:r>
            <a:rPr lang="de-DE" sz="1200" b="0" kern="1200" dirty="0" err="1" smtClean="0"/>
            <a:t>Erstis</a:t>
          </a:r>
          <a:r>
            <a:rPr lang="de-DE" sz="1200" b="0" kern="1200" dirty="0" smtClean="0"/>
            <a:t> auf dem Campus</a:t>
          </a:r>
          <a:endParaRPr lang="de-DE" sz="1200" b="0" kern="1200" dirty="0"/>
        </a:p>
      </dsp:txBody>
      <dsp:txXfrm rot="10800000">
        <a:off x="5816813" y="3252710"/>
        <a:ext cx="2742184" cy="1624541"/>
      </dsp:txXfrm>
    </dsp:sp>
    <dsp:sp modelId="{41132388-0AB1-44FB-9008-490F4E478B65}">
      <dsp:nvSpPr>
        <dsp:cNvPr id="0" name=""/>
        <dsp:cNvSpPr/>
      </dsp:nvSpPr>
      <dsp:spPr>
        <a:xfrm>
          <a:off x="-10327" y="3252710"/>
          <a:ext cx="5827140" cy="1624541"/>
        </a:xfrm>
        <a:prstGeom prst="trapezoid">
          <a:avLst>
            <a:gd name="adj" fmla="val 5978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/>
            <a:t>Handlungsziele</a:t>
          </a:r>
          <a:r>
            <a:rPr lang="de-DE" sz="2000" kern="1200" dirty="0"/>
            <a:t> </a:t>
          </a:r>
          <a:endParaRPr lang="de-D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(</a:t>
          </a:r>
          <a:r>
            <a:rPr lang="de-DE" sz="2000" kern="1200" dirty="0"/>
            <a:t>kurzfristig)</a:t>
          </a:r>
        </a:p>
      </dsp:txBody>
      <dsp:txXfrm>
        <a:off x="1009421" y="3252710"/>
        <a:ext cx="3787641" cy="1624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63E88-C1BC-4466-B4A9-146A05174A70}">
      <dsp:nvSpPr>
        <dsp:cNvPr id="0" name=""/>
        <dsp:cNvSpPr/>
      </dsp:nvSpPr>
      <dsp:spPr>
        <a:xfrm rot="10800000">
          <a:off x="2868341" y="14941"/>
          <a:ext cx="5695296" cy="1639048"/>
        </a:xfrm>
        <a:prstGeom prst="nonIsoscelesTrapezoid">
          <a:avLst>
            <a:gd name="adj1" fmla="val 0"/>
            <a:gd name="adj2" fmla="val 59782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 </a:t>
          </a:r>
          <a:r>
            <a:rPr lang="de-DE" sz="1500" b="1" kern="1200" dirty="0" smtClean="0"/>
            <a:t>Vision/ Zukunft</a:t>
          </a:r>
          <a:endParaRPr lang="de-DE" sz="1500" b="1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b="1" kern="1200" dirty="0" smtClean="0"/>
            <a:t>?</a:t>
          </a:r>
          <a:endParaRPr lang="de-DE" sz="1500" b="1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b="1" kern="1200" dirty="0" smtClean="0"/>
            <a:t>?</a:t>
          </a:r>
          <a:endParaRPr lang="de-DE" sz="1500" b="1" kern="1200" dirty="0"/>
        </a:p>
      </dsp:txBody>
      <dsp:txXfrm rot="10800000">
        <a:off x="3852988" y="14941"/>
        <a:ext cx="4713702" cy="1639048"/>
      </dsp:txXfrm>
    </dsp:sp>
    <dsp:sp modelId="{A8DC69BB-4E09-43C4-A507-9F949FA5E1EE}">
      <dsp:nvSpPr>
        <dsp:cNvPr id="0" name=""/>
        <dsp:cNvSpPr/>
      </dsp:nvSpPr>
      <dsp:spPr>
        <a:xfrm>
          <a:off x="1932052" y="3626"/>
          <a:ext cx="1942380" cy="1624541"/>
        </a:xfrm>
        <a:prstGeom prst="trapezoid">
          <a:avLst>
            <a:gd name="adj" fmla="val 5978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Leitziele</a:t>
          </a:r>
          <a:r>
            <a:rPr lang="de-DE" sz="2000" kern="1200" dirty="0" smtClean="0"/>
            <a:t> </a:t>
          </a:r>
          <a:r>
            <a:rPr lang="de-DE" sz="2000" kern="1200" dirty="0"/>
            <a:t>(langfristig)</a:t>
          </a:r>
        </a:p>
      </dsp:txBody>
      <dsp:txXfrm>
        <a:off x="1932052" y="3626"/>
        <a:ext cx="1942380" cy="1624541"/>
      </dsp:txXfrm>
    </dsp:sp>
    <dsp:sp modelId="{D28D47B7-2826-441D-B1B7-8FF4D42C4005}">
      <dsp:nvSpPr>
        <dsp:cNvPr id="0" name=""/>
        <dsp:cNvSpPr/>
      </dsp:nvSpPr>
      <dsp:spPr>
        <a:xfrm rot="10800000">
          <a:off x="3874432" y="1628168"/>
          <a:ext cx="4684564" cy="1624541"/>
        </a:xfrm>
        <a:prstGeom prst="nonIsoscelesTrapezoid">
          <a:avLst>
            <a:gd name="adj1" fmla="val 0"/>
            <a:gd name="adj2" fmla="val 59782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/>
            <a:t> </a:t>
          </a:r>
          <a:r>
            <a:rPr lang="de-DE" sz="1500" b="1" kern="1200" dirty="0" smtClean="0"/>
            <a:t>Strategien/ Maßnahmen</a:t>
          </a:r>
          <a:endParaRPr lang="de-DE" sz="1500" b="1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b="1" kern="1200" dirty="0" smtClean="0"/>
            <a:t>?</a:t>
          </a:r>
          <a:endParaRPr lang="de-DE" sz="1500" b="1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b="1" kern="1200" dirty="0" smtClean="0"/>
            <a:t>?</a:t>
          </a:r>
          <a:endParaRPr lang="de-DE" sz="1500" b="1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b="1" kern="1200" dirty="0" smtClean="0"/>
            <a:t>?</a:t>
          </a:r>
          <a:endParaRPr lang="de-DE" sz="15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200" kern="1200" dirty="0"/>
        </a:p>
      </dsp:txBody>
      <dsp:txXfrm rot="10800000">
        <a:off x="4845623" y="1628168"/>
        <a:ext cx="3713374" cy="1624541"/>
      </dsp:txXfrm>
    </dsp:sp>
    <dsp:sp modelId="{EBFC471E-3F74-4ED5-B2E7-7C7FAA940931}">
      <dsp:nvSpPr>
        <dsp:cNvPr id="0" name=""/>
        <dsp:cNvSpPr/>
      </dsp:nvSpPr>
      <dsp:spPr>
        <a:xfrm>
          <a:off x="960862" y="1628168"/>
          <a:ext cx="3884760" cy="1624541"/>
        </a:xfrm>
        <a:prstGeom prst="trapezoid">
          <a:avLst>
            <a:gd name="adj" fmla="val 5978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/>
            <a:t>Mittlerziele </a:t>
          </a:r>
          <a:r>
            <a:rPr lang="de-DE" sz="2000" kern="1200" dirty="0"/>
            <a:t>(mittelfristig)</a:t>
          </a:r>
        </a:p>
      </dsp:txBody>
      <dsp:txXfrm>
        <a:off x="1640695" y="1628168"/>
        <a:ext cx="2525094" cy="1624541"/>
      </dsp:txXfrm>
    </dsp:sp>
    <dsp:sp modelId="{A27BFCF7-147A-428C-8E28-50F5F58C7FDD}">
      <dsp:nvSpPr>
        <dsp:cNvPr id="0" name=""/>
        <dsp:cNvSpPr/>
      </dsp:nvSpPr>
      <dsp:spPr>
        <a:xfrm rot="10800000">
          <a:off x="4845623" y="3252710"/>
          <a:ext cx="3713374" cy="1624541"/>
        </a:xfrm>
        <a:prstGeom prst="nonIsoscelesTrapezoid">
          <a:avLst>
            <a:gd name="adj1" fmla="val 0"/>
            <a:gd name="adj2" fmla="val 59782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/>
            <a:t>Handlungsschritte</a:t>
          </a:r>
          <a:endParaRPr lang="de-DE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/>
            <a:t>?</a:t>
          </a:r>
          <a:endParaRPr lang="de-DE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/>
            <a:t>?</a:t>
          </a:r>
          <a:endParaRPr lang="de-DE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/>
            <a:t>?</a:t>
          </a:r>
          <a:endParaRPr lang="de-DE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/>
            <a:t>?</a:t>
          </a:r>
          <a:endParaRPr lang="de-DE" sz="120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050" kern="1200" dirty="0"/>
        </a:p>
      </dsp:txBody>
      <dsp:txXfrm rot="10800000">
        <a:off x="5816813" y="3252710"/>
        <a:ext cx="2742184" cy="1624541"/>
      </dsp:txXfrm>
    </dsp:sp>
    <dsp:sp modelId="{41132388-0AB1-44FB-9008-490F4E478B65}">
      <dsp:nvSpPr>
        <dsp:cNvPr id="0" name=""/>
        <dsp:cNvSpPr/>
      </dsp:nvSpPr>
      <dsp:spPr>
        <a:xfrm>
          <a:off x="-10327" y="3252710"/>
          <a:ext cx="5827140" cy="1624541"/>
        </a:xfrm>
        <a:prstGeom prst="trapezoid">
          <a:avLst>
            <a:gd name="adj" fmla="val 5978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/>
            <a:t>Handlungsziele</a:t>
          </a:r>
          <a:r>
            <a:rPr lang="de-DE" sz="2000" kern="1200" dirty="0"/>
            <a:t> </a:t>
          </a:r>
          <a:endParaRPr lang="de-D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(</a:t>
          </a:r>
          <a:r>
            <a:rPr lang="de-DE" sz="2000" kern="1200" dirty="0"/>
            <a:t>kurzfristig)</a:t>
          </a:r>
        </a:p>
      </dsp:txBody>
      <dsp:txXfrm>
        <a:off x="1009421" y="3252710"/>
        <a:ext cx="3787641" cy="1624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63E88-C1BC-4466-B4A9-146A05174A70}">
      <dsp:nvSpPr>
        <dsp:cNvPr id="0" name=""/>
        <dsp:cNvSpPr/>
      </dsp:nvSpPr>
      <dsp:spPr>
        <a:xfrm rot="10800000">
          <a:off x="2868341" y="14941"/>
          <a:ext cx="5695296" cy="1639048"/>
        </a:xfrm>
        <a:prstGeom prst="nonIsoscelesTrapezoid">
          <a:avLst>
            <a:gd name="adj1" fmla="val 0"/>
            <a:gd name="adj2" fmla="val 59782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 </a:t>
          </a:r>
          <a:r>
            <a:rPr lang="de-DE" sz="1500" b="1" kern="1200" dirty="0" smtClean="0"/>
            <a:t>Vision/ Zukunft</a:t>
          </a:r>
          <a:endParaRPr lang="de-DE" sz="1500" b="1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Achtsamer, bewusster Alkoholkonsum</a:t>
          </a:r>
          <a:endParaRPr lang="de-DE" sz="1500" kern="1200" dirty="0"/>
        </a:p>
      </dsp:txBody>
      <dsp:txXfrm rot="10800000">
        <a:off x="3852988" y="14941"/>
        <a:ext cx="4713702" cy="1639048"/>
      </dsp:txXfrm>
    </dsp:sp>
    <dsp:sp modelId="{A8DC69BB-4E09-43C4-A507-9F949FA5E1EE}">
      <dsp:nvSpPr>
        <dsp:cNvPr id="0" name=""/>
        <dsp:cNvSpPr/>
      </dsp:nvSpPr>
      <dsp:spPr>
        <a:xfrm>
          <a:off x="1932052" y="3626"/>
          <a:ext cx="1942380" cy="1624541"/>
        </a:xfrm>
        <a:prstGeom prst="trapezoid">
          <a:avLst>
            <a:gd name="adj" fmla="val 5978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Leitziele</a:t>
          </a:r>
          <a:r>
            <a:rPr lang="de-DE" sz="2000" kern="1200" dirty="0" smtClean="0"/>
            <a:t> </a:t>
          </a:r>
          <a:r>
            <a:rPr lang="de-DE" sz="2000" kern="1200" dirty="0"/>
            <a:t>(langfristig)</a:t>
          </a:r>
        </a:p>
      </dsp:txBody>
      <dsp:txXfrm>
        <a:off x="1932052" y="3626"/>
        <a:ext cx="1942380" cy="1624541"/>
      </dsp:txXfrm>
    </dsp:sp>
    <dsp:sp modelId="{D28D47B7-2826-441D-B1B7-8FF4D42C4005}">
      <dsp:nvSpPr>
        <dsp:cNvPr id="0" name=""/>
        <dsp:cNvSpPr/>
      </dsp:nvSpPr>
      <dsp:spPr>
        <a:xfrm rot="10800000">
          <a:off x="3874432" y="1628168"/>
          <a:ext cx="4684564" cy="1624541"/>
        </a:xfrm>
        <a:prstGeom prst="nonIsoscelesTrapezoid">
          <a:avLst>
            <a:gd name="adj1" fmla="val 0"/>
            <a:gd name="adj2" fmla="val 59782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/>
            <a:t> </a:t>
          </a:r>
          <a:r>
            <a:rPr lang="de-DE" sz="1500" b="1" kern="1200" dirty="0" smtClean="0"/>
            <a:t>Strategien/ Maßnahmen</a:t>
          </a:r>
          <a:endParaRPr lang="de-DE" sz="1500" b="1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Selbstwirksamkeit stärken</a:t>
          </a:r>
          <a:endParaRPr lang="de-DE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Zur Reflexion anregen</a:t>
          </a:r>
          <a:endParaRPr lang="de-DE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Gruppenzwang abschwächen</a:t>
          </a:r>
          <a:endParaRPr lang="de-DE" sz="15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200" kern="1200" dirty="0"/>
        </a:p>
      </dsp:txBody>
      <dsp:txXfrm rot="10800000">
        <a:off x="4845623" y="1628168"/>
        <a:ext cx="3713374" cy="1624541"/>
      </dsp:txXfrm>
    </dsp:sp>
    <dsp:sp modelId="{EBFC471E-3F74-4ED5-B2E7-7C7FAA940931}">
      <dsp:nvSpPr>
        <dsp:cNvPr id="0" name=""/>
        <dsp:cNvSpPr/>
      </dsp:nvSpPr>
      <dsp:spPr>
        <a:xfrm>
          <a:off x="960862" y="1628168"/>
          <a:ext cx="3884760" cy="1624541"/>
        </a:xfrm>
        <a:prstGeom prst="trapezoid">
          <a:avLst>
            <a:gd name="adj" fmla="val 5978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/>
            <a:t>Mittlerziele </a:t>
          </a:r>
          <a:r>
            <a:rPr lang="de-DE" sz="2000" kern="1200" dirty="0"/>
            <a:t>(mittelfristig)</a:t>
          </a:r>
        </a:p>
      </dsp:txBody>
      <dsp:txXfrm>
        <a:off x="1640695" y="1628168"/>
        <a:ext cx="2525094" cy="1624541"/>
      </dsp:txXfrm>
    </dsp:sp>
    <dsp:sp modelId="{A27BFCF7-147A-428C-8E28-50F5F58C7FDD}">
      <dsp:nvSpPr>
        <dsp:cNvPr id="0" name=""/>
        <dsp:cNvSpPr/>
      </dsp:nvSpPr>
      <dsp:spPr>
        <a:xfrm rot="10800000">
          <a:off x="4845623" y="3252710"/>
          <a:ext cx="3713374" cy="1624541"/>
        </a:xfrm>
        <a:prstGeom prst="nonIsoscelesTrapezoid">
          <a:avLst>
            <a:gd name="adj1" fmla="val 0"/>
            <a:gd name="adj2" fmla="val 59782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b="1" kern="1200" dirty="0" smtClean="0"/>
            <a:t>Handlungsschritte</a:t>
          </a:r>
          <a:endParaRPr lang="de-DE" sz="15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Challenge</a:t>
          </a:r>
          <a:endParaRPr lang="de-DE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Tagebuch</a:t>
          </a:r>
          <a:endParaRPr lang="de-DE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Allgemeine Informationsvermittlung</a:t>
          </a:r>
          <a:endParaRPr lang="de-DE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Test und Empfehlung von alkoholfreien Alternativen</a:t>
          </a:r>
          <a:endParaRPr lang="de-D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200" kern="1200" dirty="0"/>
        </a:p>
      </dsp:txBody>
      <dsp:txXfrm rot="10800000">
        <a:off x="5816813" y="3252710"/>
        <a:ext cx="2742184" cy="1624541"/>
      </dsp:txXfrm>
    </dsp:sp>
    <dsp:sp modelId="{41132388-0AB1-44FB-9008-490F4E478B65}">
      <dsp:nvSpPr>
        <dsp:cNvPr id="0" name=""/>
        <dsp:cNvSpPr/>
      </dsp:nvSpPr>
      <dsp:spPr>
        <a:xfrm>
          <a:off x="-10327" y="3252710"/>
          <a:ext cx="5827140" cy="1624541"/>
        </a:xfrm>
        <a:prstGeom prst="trapezoid">
          <a:avLst>
            <a:gd name="adj" fmla="val 5978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/>
            <a:t>Handlungsziele</a:t>
          </a:r>
          <a:r>
            <a:rPr lang="de-DE" sz="2000" kern="1200" dirty="0"/>
            <a:t> </a:t>
          </a:r>
          <a:endParaRPr lang="de-D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(</a:t>
          </a:r>
          <a:r>
            <a:rPr lang="de-DE" sz="2000" kern="1200" dirty="0"/>
            <a:t>kurzfristig)</a:t>
          </a:r>
        </a:p>
      </dsp:txBody>
      <dsp:txXfrm>
        <a:off x="1009421" y="3252710"/>
        <a:ext cx="3787641" cy="1624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pPr/>
              <a:t>9/6/2023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007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282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5765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7231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0636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7C43AEF-8CD7-4821-A2DB-DFFF9CDE0430}" type="slidenum">
              <a:rPr lang="de-DE" altLang="de-DE" sz="1200"/>
              <a:pPr/>
              <a:t>2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293842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272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 smtClean="0"/>
              <a:t>Hinweis für Lehrende: </a:t>
            </a:r>
          </a:p>
          <a:p>
            <a:r>
              <a:rPr lang="de-DE" altLang="de-DE" dirty="0" smtClean="0"/>
              <a:t>Gemeinsam</a:t>
            </a:r>
            <a:r>
              <a:rPr lang="de-DE" altLang="de-DE" baseline="0" dirty="0" smtClean="0"/>
              <a:t> mit den Teilnehmenden wird diskutiert, auf welche gemeinsamen Ziele sich die Teilnehmenden verständigen können und wie diese erreicht werden können/sollen. Die Ziele werden in die Pyramide eingetragen und können im Laufe des weiteren Seminarverlaufs wieder herangezogen werden.</a:t>
            </a:r>
          </a:p>
          <a:p>
            <a:r>
              <a:rPr lang="de-DE" altLang="de-DE" baseline="0" dirty="0" smtClean="0"/>
              <a:t>Ein Beispiel einer solchen Abstimmung findet sich auf der nächsten (ausgeblendeten) Folie dieser Präsentation.</a:t>
            </a:r>
            <a:endParaRPr lang="de-DE" altLang="de-DE" dirty="0" smtClean="0"/>
          </a:p>
          <a:p>
            <a:endParaRPr lang="de-DE" altLang="de-DE" dirty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5EF443B-2F27-481B-8D15-4622615CD30D}" type="slidenum">
              <a:rPr lang="de-DE" altLang="de-DE" sz="1200"/>
              <a:pPr/>
              <a:t>4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1599514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 smtClean="0"/>
              <a:t>Hinweis für Lehrende: </a:t>
            </a:r>
          </a:p>
          <a:p>
            <a:r>
              <a:rPr lang="de-DE" altLang="de-DE" dirty="0" smtClean="0"/>
              <a:t>Gemeinsam</a:t>
            </a:r>
            <a:r>
              <a:rPr lang="de-DE" altLang="de-DE" baseline="0" dirty="0" smtClean="0"/>
              <a:t> mit den Teilnehmenden wird diskutiert, auf welche gemeinsamen Ziele sich die Teilnehmenden verständigen können und wie diese erreicht werden können/sollen. Die Ziele werden in die Pyramide eingetragen und können im Laufe des weiteren Seminarverlaufs wieder herangezogen werden.</a:t>
            </a:r>
          </a:p>
          <a:p>
            <a:r>
              <a:rPr lang="de-DE" altLang="de-DE" baseline="0" dirty="0" smtClean="0"/>
              <a:t>Ein Beispiel einer solchen Abstimmung findet sich auf der nächsten (ausgeblendeten) Folie dieser Präsentation.</a:t>
            </a:r>
            <a:endParaRPr lang="de-DE" altLang="de-DE" dirty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5EF443B-2F27-481B-8D15-4622615CD30D}" type="slidenum">
              <a:rPr lang="de-DE" altLang="de-DE" sz="1200"/>
              <a:pPr/>
              <a:t>5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799857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 smtClean="0"/>
              <a:t>Hinweis für Lehrende: </a:t>
            </a:r>
          </a:p>
          <a:p>
            <a:r>
              <a:rPr lang="de-DE" altLang="de-DE" dirty="0" smtClean="0"/>
              <a:t>Gemeinsam</a:t>
            </a:r>
            <a:r>
              <a:rPr lang="de-DE" altLang="de-DE" baseline="0" dirty="0" smtClean="0"/>
              <a:t> mit den Teilnehmenden wird diskutiert, auf welche gemeinsamen Ziele sich die Teilnehmenden verständigen können und wie diese erreicht werden können/sollen. Die Ziele werden in die Pyramide eingetragen und können im Laufe des weiteren Seminarverlaufs wieder herangezogen werden.</a:t>
            </a:r>
          </a:p>
          <a:p>
            <a:r>
              <a:rPr lang="de-DE" altLang="de-DE" baseline="0" dirty="0" smtClean="0"/>
              <a:t>Ein Beispiel einer solchen Abstimmung findet sich auf der nächsten (ausgeblendeten) Folie dieser Präsentation.</a:t>
            </a:r>
            <a:endParaRPr lang="de-DE" altLang="de-DE" dirty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5EF443B-2F27-481B-8D15-4622615CD30D}" type="slidenum">
              <a:rPr lang="de-DE" altLang="de-DE" sz="1200"/>
              <a:pPr/>
              <a:t>6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2937756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496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5740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00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0.svg"/><Relationship Id="rId5" Type="http://schemas.openxmlformats.org/officeDocument/2006/relationships/image" Target="../media/image11.png"/><Relationship Id="rId10" Type="http://schemas.openxmlformats.org/officeDocument/2006/relationships/image" Target="../media/image15.svg"/><Relationship Id="rId4" Type="http://schemas.openxmlformats.org/officeDocument/2006/relationships/image" Target="../media/image90.svg"/><Relationship Id="rId9" Type="http://schemas.openxmlformats.org/officeDocument/2006/relationships/image" Target="../media/image13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0.svg"/><Relationship Id="rId5" Type="http://schemas.openxmlformats.org/officeDocument/2006/relationships/image" Target="../media/image11.png"/><Relationship Id="rId10" Type="http://schemas.openxmlformats.org/officeDocument/2006/relationships/image" Target="../media/image15.svg"/><Relationship Id="rId4" Type="http://schemas.openxmlformats.org/officeDocument/2006/relationships/image" Target="../media/image90.svg"/><Relationship Id="rId9" Type="http://schemas.openxmlformats.org/officeDocument/2006/relationships/image" Target="../media/image1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äsentationstitel mit F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Foto</a:t>
            </a:r>
            <a:r>
              <a:rPr lang="en-US" noProof="0" dirty="0"/>
              <a:t> </a:t>
            </a:r>
            <a:r>
              <a:rPr lang="en-US" noProof="0" dirty="0" err="1"/>
              <a:t>einfügen</a:t>
            </a:r>
            <a:r>
              <a:rPr lang="en-US" noProof="0" dirty="0"/>
              <a:t> </a:t>
            </a:r>
          </a:p>
          <a:p>
            <a:r>
              <a:rPr lang="en-US" noProof="0" dirty="0"/>
              <a:t>(</a:t>
            </a:r>
            <a:r>
              <a:rPr lang="en-US" noProof="0" dirty="0" err="1"/>
              <a:t>durck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das </a:t>
            </a:r>
            <a:r>
              <a:rPr lang="en-US" noProof="0" dirty="0" err="1"/>
              <a:t>Fotosymbol</a:t>
            </a:r>
            <a:r>
              <a:rPr lang="en-US" noProof="0" dirty="0"/>
              <a:t> </a:t>
            </a:r>
          </a:p>
          <a:p>
            <a:r>
              <a:rPr lang="en-US" noProof="0" dirty="0" err="1"/>
              <a:t>oder</a:t>
            </a:r>
            <a:r>
              <a:rPr lang="en-US" noProof="0" dirty="0"/>
              <a:t> per Drag &amp; Drop)</a:t>
            </a:r>
          </a:p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000" b="1" spc="-300" baseline="0" dirty="0"/>
            </a:lvl1pPr>
          </a:lstStyle>
          <a:p>
            <a:pPr lvl="0" algn="r"/>
            <a:r>
              <a:rPr lang="de-DE" noProof="0" dirty="0"/>
              <a:t>Hier klicken, um  Präsentationstitel einzufügen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sz="20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klicken, um den/die Namen der Vortragenden einzufügen</a:t>
            </a:r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182" y="4149190"/>
            <a:ext cx="1686223" cy="4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seite rechtbündi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Foto</a:t>
            </a:r>
            <a:r>
              <a:rPr lang="en-US" noProof="0" dirty="0"/>
              <a:t> </a:t>
            </a:r>
            <a:r>
              <a:rPr lang="en-US" noProof="0" dirty="0" err="1"/>
              <a:t>einfügen</a:t>
            </a:r>
            <a:r>
              <a:rPr lang="en-US" noProof="0" dirty="0"/>
              <a:t> </a:t>
            </a:r>
          </a:p>
          <a:p>
            <a:r>
              <a:rPr lang="en-US" noProof="0" dirty="0"/>
              <a:t>(</a:t>
            </a:r>
            <a:r>
              <a:rPr lang="en-US" noProof="0" dirty="0" err="1"/>
              <a:t>durck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das </a:t>
            </a:r>
            <a:r>
              <a:rPr lang="en-US" noProof="0" dirty="0" err="1"/>
              <a:t>Fotosymbol</a:t>
            </a:r>
            <a:r>
              <a:rPr lang="en-US" noProof="0" dirty="0"/>
              <a:t> </a:t>
            </a:r>
          </a:p>
          <a:p>
            <a:r>
              <a:rPr lang="en-US" noProof="0" dirty="0" err="1"/>
              <a:t>oder</a:t>
            </a:r>
            <a:r>
              <a:rPr lang="en-US" noProof="0" dirty="0"/>
              <a:t> per Drag &amp; Drop)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10425" y="2798354"/>
            <a:ext cx="4981575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 dirty="0" err="1"/>
              <a:t>Vielen</a:t>
            </a:r>
            <a:r>
              <a:rPr lang="en-US" noProof="0" dirty="0"/>
              <a:t> Dank!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900" y="3933825"/>
            <a:ext cx="4167642" cy="655005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de-DE" dirty="0"/>
              <a:t>Hier Klicken, um Namen der Vortragenden einzutragen</a:t>
            </a:r>
            <a:endParaRPr lang="en-US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621047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/>
              <a:t>Telefon</a:t>
            </a:r>
            <a:endParaRPr lang="en-US" noProof="0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970064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E-Mail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319081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6" name="Graphic 7" descr="User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5452" y="4336053"/>
            <a:ext cx="218900" cy="218900"/>
          </a:xfrm>
          <a:prstGeom prst="rect">
            <a:avLst/>
          </a:prstGeom>
        </p:spPr>
      </p:pic>
      <p:pic>
        <p:nvPicPr>
          <p:cNvPr id="17" name="Graphic 9" descr="Smart Phone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5452" y="4684501"/>
            <a:ext cx="218900" cy="218900"/>
          </a:xfrm>
          <a:prstGeom prst="rect">
            <a:avLst/>
          </a:prstGeom>
        </p:spPr>
      </p:pic>
      <p:pic>
        <p:nvPicPr>
          <p:cNvPr id="18" name="Graphic 8" descr="Envelope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45452" y="5032949"/>
            <a:ext cx="218900" cy="218900"/>
          </a:xfrm>
          <a:prstGeom prst="rect">
            <a:avLst/>
          </a:prstGeom>
        </p:spPr>
      </p:pic>
      <p:pic>
        <p:nvPicPr>
          <p:cNvPr id="19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32509" y="5370161"/>
            <a:ext cx="244786" cy="244786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5664000" cy="295062"/>
          </a:xfrm>
        </p:spPr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seite linksbündi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898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Foto</a:t>
            </a:r>
            <a:r>
              <a:rPr lang="en-US" noProof="0" dirty="0"/>
              <a:t> </a:t>
            </a:r>
            <a:r>
              <a:rPr lang="en-US" noProof="0" dirty="0" err="1"/>
              <a:t>einfügen</a:t>
            </a:r>
            <a:r>
              <a:rPr lang="en-US" noProof="0" dirty="0"/>
              <a:t> </a:t>
            </a:r>
          </a:p>
          <a:p>
            <a:r>
              <a:rPr lang="en-US" noProof="0" dirty="0"/>
              <a:t>(</a:t>
            </a:r>
            <a:r>
              <a:rPr lang="en-US" noProof="0" dirty="0" err="1"/>
              <a:t>durck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das </a:t>
            </a:r>
            <a:r>
              <a:rPr lang="en-US" noProof="0" dirty="0" err="1"/>
              <a:t>Fotosymbol</a:t>
            </a:r>
            <a:r>
              <a:rPr lang="en-US" noProof="0" dirty="0"/>
              <a:t> </a:t>
            </a:r>
          </a:p>
          <a:p>
            <a:r>
              <a:rPr lang="en-US" noProof="0" dirty="0" err="1"/>
              <a:t>oder</a:t>
            </a:r>
            <a:r>
              <a:rPr lang="en-US" noProof="0" dirty="0"/>
              <a:t> per Drag &amp; Drop)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9525" y="2798354"/>
            <a:ext cx="4981575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 dirty="0" err="1"/>
              <a:t>Vielen</a:t>
            </a:r>
            <a:r>
              <a:rPr lang="en-US" noProof="0" dirty="0"/>
              <a:t> Dank!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3933825"/>
            <a:ext cx="4167642" cy="655005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de-DE" dirty="0"/>
              <a:t>Hier Klicken, um Namen der Vortragenden einzutragen</a:t>
            </a:r>
            <a:endParaRPr lang="en-US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0100" y="4621047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/>
              <a:t>Telefon</a:t>
            </a:r>
            <a:endParaRPr lang="en-US" noProof="0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00" y="4970064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E-Mail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100" y="5319081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6" name="Graphic 7" descr="User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652" y="4336053"/>
            <a:ext cx="218900" cy="218900"/>
          </a:xfrm>
          <a:prstGeom prst="rect">
            <a:avLst/>
          </a:prstGeom>
        </p:spPr>
      </p:pic>
      <p:pic>
        <p:nvPicPr>
          <p:cNvPr id="17" name="Graphic 9" descr="Smart Phone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652" y="4684501"/>
            <a:ext cx="218900" cy="218900"/>
          </a:xfrm>
          <a:prstGeom prst="rect">
            <a:avLst/>
          </a:prstGeom>
        </p:spPr>
      </p:pic>
      <p:pic>
        <p:nvPicPr>
          <p:cNvPr id="18" name="Graphic 8" descr="Envelope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652" y="5032949"/>
            <a:ext cx="218900" cy="218900"/>
          </a:xfrm>
          <a:prstGeom prst="rect">
            <a:avLst/>
          </a:prstGeom>
        </p:spPr>
      </p:pic>
      <p:pic>
        <p:nvPicPr>
          <p:cNvPr id="19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9709" y="5370161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16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heading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Subheading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2832100" y="5988326"/>
            <a:ext cx="8939213" cy="346924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2844800" y="5988325"/>
            <a:ext cx="8926514" cy="38302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2806700" y="5988326"/>
            <a:ext cx="8964614" cy="390962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 ohne Subheading und Spaltenübersch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312573" y="5974039"/>
            <a:ext cx="5459427" cy="188637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1999" y="5974039"/>
            <a:ext cx="5448115" cy="202924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 mit Subheading und Spalt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 baseline="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Subheading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800" y="1740534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Überschrift Spalte 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310849"/>
            <a:ext cx="5472000" cy="3881152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 dirty="0"/>
              <a:t>Erste Listenebene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1216" y="1734156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noProof="0" dirty="0"/>
              <a:t>Überschrift Spalte 2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310849"/>
            <a:ext cx="5472113" cy="3880401"/>
          </a:xfrm>
        </p:spPr>
        <p:txBody>
          <a:bodyPr/>
          <a:lstStyle/>
          <a:p>
            <a:pPr lvl="0"/>
            <a:r>
              <a:rPr lang="de-DE" noProof="0" dirty="0"/>
              <a:t>Erste Listenebene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557890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1216" y="1581756"/>
            <a:ext cx="1984175" cy="1148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5988326"/>
            <a:ext cx="5472200" cy="1524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34" hasCustomPrompt="1"/>
          </p:nvPr>
        </p:nvSpPr>
        <p:spPr>
          <a:xfrm>
            <a:off x="6291217" y="5988326"/>
            <a:ext cx="5472000" cy="202924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 mit Spaltenüberschrift (kein Subhea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 smtClean="0"/>
              <a:t>Überschrift Spalte 1</a:t>
            </a:r>
            <a:endParaRPr lang="de-DE" noProof="0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 smtClean="0"/>
              <a:t>Überschrift Spalte 2</a:t>
            </a:r>
            <a:endParaRPr lang="de-DE" noProof="0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299885" y="5986739"/>
            <a:ext cx="5447915" cy="202923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1801" y="5979353"/>
            <a:ext cx="5447914" cy="210309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, Subheading, keine Spalt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Subheading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304281" y="5988326"/>
            <a:ext cx="5458936" cy="202924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1801" y="5988326"/>
            <a:ext cx="5476592" cy="202924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heading und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Subheading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431801" y="5987801"/>
            <a:ext cx="3600200" cy="202924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01549" y="5971842"/>
            <a:ext cx="3600451" cy="202924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35" hasCustomPrompt="1"/>
          </p:nvPr>
        </p:nvSpPr>
        <p:spPr>
          <a:xfrm>
            <a:off x="8171551" y="5987801"/>
            <a:ext cx="3591666" cy="202924"/>
          </a:xfrm>
        </p:spPr>
        <p:txBody>
          <a:bodyPr/>
          <a:lstStyle>
            <a:lvl1pPr marL="0" indent="0" algn="r">
              <a:buNone/>
              <a:defRPr lang="de-DE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F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000" b="1" spc="-300" dirty="0"/>
            </a:lvl1pPr>
          </a:lstStyle>
          <a:p>
            <a:pPr lvl="0" algn="r"/>
            <a:r>
              <a:rPr lang="de-DE" noProof="0" dirty="0"/>
              <a:t>Hier klicken, um  Präsentationstitel einzufügen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klicken, um den/die Namen der Vortragenden einzufügen</a:t>
            </a:r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182" y="4149190"/>
            <a:ext cx="1686223" cy="4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16001"/>
            <a:ext cx="3600000" cy="5175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016002"/>
            <a:ext cx="3600450" cy="5174724"/>
          </a:xfrm>
        </p:spPr>
        <p:txBody>
          <a:bodyPr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044626"/>
            <a:ext cx="3600450" cy="5146099"/>
          </a:xfrm>
        </p:spPr>
        <p:txBody>
          <a:bodyPr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431801" y="5987801"/>
            <a:ext cx="3600200" cy="202924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01549" y="5971842"/>
            <a:ext cx="3600451" cy="202924"/>
          </a:xfrm>
        </p:spPr>
        <p:txBody>
          <a:bodyPr/>
          <a:lstStyle>
            <a:lvl1pPr marL="0" indent="0" algn="r">
              <a:buNone/>
              <a:defRPr lang="de-DE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 smtClean="0"/>
              <a:t>Quelle(n)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35" hasCustomPrompt="1"/>
          </p:nvPr>
        </p:nvSpPr>
        <p:spPr>
          <a:xfrm>
            <a:off x="8171551" y="5987801"/>
            <a:ext cx="3591666" cy="202924"/>
          </a:xfrm>
        </p:spPr>
        <p:txBody>
          <a:bodyPr/>
          <a:lstStyle>
            <a:lvl1pPr marL="0" indent="0" algn="r">
              <a:buNone/>
              <a:defRPr lang="de-DE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289780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heading und 5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Subheading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277425" y="5983861"/>
            <a:ext cx="2314575" cy="202924"/>
          </a:xfrm>
        </p:spPr>
        <p:txBody>
          <a:bodyPr/>
          <a:lstStyle>
            <a:lvl1pPr marL="0" indent="0" algn="r">
              <a:buNone/>
              <a:defRPr lang="de-DE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 smtClean="0"/>
              <a:t>Quelle(n)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34" hasCustomPrompt="1"/>
          </p:nvPr>
        </p:nvSpPr>
        <p:spPr>
          <a:xfrm>
            <a:off x="2572425" y="5990559"/>
            <a:ext cx="2314575" cy="202924"/>
          </a:xfrm>
        </p:spPr>
        <p:txBody>
          <a:bodyPr/>
          <a:lstStyle>
            <a:lvl1pPr marL="0" indent="0" algn="r">
              <a:buNone/>
              <a:defRPr lang="de-DE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 smtClean="0"/>
              <a:t>Quelle(n)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35" hasCustomPrompt="1"/>
          </p:nvPr>
        </p:nvSpPr>
        <p:spPr>
          <a:xfrm>
            <a:off x="7162425" y="5983861"/>
            <a:ext cx="2314575" cy="202924"/>
          </a:xfrm>
        </p:spPr>
        <p:txBody>
          <a:bodyPr/>
          <a:lstStyle>
            <a:lvl1pPr marL="0" indent="0" algn="r">
              <a:buNone/>
              <a:defRPr lang="de-DE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 smtClean="0"/>
              <a:t>Quelle(n)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6" hasCustomPrompt="1"/>
          </p:nvPr>
        </p:nvSpPr>
        <p:spPr>
          <a:xfrm>
            <a:off x="4847850" y="5979396"/>
            <a:ext cx="2314575" cy="202924"/>
          </a:xfrm>
        </p:spPr>
        <p:txBody>
          <a:bodyPr/>
          <a:lstStyle>
            <a:lvl1pPr marL="0" indent="0" algn="r">
              <a:buNone/>
              <a:defRPr lang="de-DE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 smtClean="0"/>
              <a:t>Quelle(n)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7" hasCustomPrompt="1"/>
          </p:nvPr>
        </p:nvSpPr>
        <p:spPr>
          <a:xfrm>
            <a:off x="9448641" y="5991063"/>
            <a:ext cx="2314575" cy="202924"/>
          </a:xfrm>
        </p:spPr>
        <p:txBody>
          <a:bodyPr/>
          <a:lstStyle>
            <a:lvl1pPr marL="0" indent="0" algn="r">
              <a:buNone/>
              <a:defRPr lang="de-DE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Subheading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2273301" y="5978385"/>
            <a:ext cx="9486700" cy="3929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2806701" y="5978385"/>
            <a:ext cx="8953300" cy="3929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2832101" y="5978385"/>
            <a:ext cx="8927900" cy="3929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e weiß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12281836" cy="6949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03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, Subheading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</a:t>
            </a:r>
            <a:r>
              <a:rPr lang="en-US" noProof="0" dirty="0" err="1" smtClean="0"/>
              <a:t>Seitentitel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Subheading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27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äsentationstitel mit F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Foto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einfügen</a:t>
            </a:r>
            <a:r>
              <a:rPr lang="en-US" noProof="0" dirty="0" smtClean="0"/>
              <a:t> </a:t>
            </a:r>
          </a:p>
          <a:p>
            <a:r>
              <a:rPr lang="en-US" noProof="0" dirty="0" smtClean="0"/>
              <a:t>(</a:t>
            </a:r>
            <a:r>
              <a:rPr lang="en-US" noProof="0" dirty="0" err="1" smtClean="0"/>
              <a:t>durck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auf das </a:t>
            </a:r>
            <a:r>
              <a:rPr lang="en-US" noProof="0" dirty="0" err="1" smtClean="0"/>
              <a:t>Fotosymbol</a:t>
            </a:r>
            <a:r>
              <a:rPr lang="en-US" noProof="0" dirty="0" smtClean="0"/>
              <a:t> </a:t>
            </a:r>
          </a:p>
          <a:p>
            <a:r>
              <a:rPr lang="en-US" noProof="0" dirty="0" err="1" smtClean="0"/>
              <a:t>oder</a:t>
            </a:r>
            <a:r>
              <a:rPr lang="en-US" noProof="0" dirty="0" smtClean="0"/>
              <a:t> per Drag &amp; Drop)</a:t>
            </a:r>
          </a:p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000" b="1" spc="-300" baseline="0" dirty="0"/>
            </a:lvl1pPr>
          </a:lstStyle>
          <a:p>
            <a:pPr lvl="0" algn="r"/>
            <a:r>
              <a:rPr lang="de-DE" noProof="0" dirty="0" smtClean="0"/>
              <a:t>Hier klicken, um  Präsentationstitel einzufügen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sz="14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klicken, um den/die Namen der Vortragenden einzufügen</a:t>
            </a:r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182" y="4149190"/>
            <a:ext cx="1686223" cy="45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0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F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000" b="1" spc="-300" dirty="0"/>
            </a:lvl1pPr>
          </a:lstStyle>
          <a:p>
            <a:pPr lvl="0" algn="r"/>
            <a:r>
              <a:rPr lang="de-DE" noProof="0" dirty="0" smtClean="0"/>
              <a:t>Hier klicken, um  Präsentationstitel einzufügen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klicken, um den/die Namen der Vortragenden einzufügen</a:t>
            </a:r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182" y="4149190"/>
            <a:ext cx="1686223" cy="4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2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mit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Foto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einfügen</a:t>
            </a:r>
            <a:r>
              <a:rPr lang="en-US" noProof="0" dirty="0" smtClean="0"/>
              <a:t> </a:t>
            </a:r>
          </a:p>
          <a:p>
            <a:r>
              <a:rPr lang="en-US" noProof="0" dirty="0" smtClean="0"/>
              <a:t>(</a:t>
            </a:r>
            <a:r>
              <a:rPr lang="en-US" noProof="0" dirty="0" err="1" smtClean="0"/>
              <a:t>durck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auf das </a:t>
            </a:r>
            <a:r>
              <a:rPr lang="en-US" noProof="0" dirty="0" err="1" smtClean="0"/>
              <a:t>Fotosymbol</a:t>
            </a:r>
            <a:r>
              <a:rPr lang="en-US" noProof="0" dirty="0" smtClean="0"/>
              <a:t> </a:t>
            </a:r>
          </a:p>
          <a:p>
            <a:r>
              <a:rPr lang="en-US" noProof="0" dirty="0" err="1" smtClean="0"/>
              <a:t>oder</a:t>
            </a:r>
            <a:r>
              <a:rPr lang="en-US" noProof="0" dirty="0" smtClean="0"/>
              <a:t> per Drag &amp; Drop)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4000" b="1" spc="-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</a:t>
            </a:r>
            <a:r>
              <a:rPr lang="en-US" noProof="0" dirty="0" err="1" smtClean="0"/>
              <a:t>Seitentitel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Subheading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311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mit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Foto</a:t>
            </a:r>
            <a:r>
              <a:rPr lang="en-US" noProof="0" dirty="0"/>
              <a:t> </a:t>
            </a:r>
            <a:r>
              <a:rPr lang="en-US" noProof="0" dirty="0" err="1"/>
              <a:t>einfügen</a:t>
            </a:r>
            <a:r>
              <a:rPr lang="en-US" noProof="0" dirty="0"/>
              <a:t> </a:t>
            </a:r>
          </a:p>
          <a:p>
            <a:r>
              <a:rPr lang="en-US" noProof="0" dirty="0"/>
              <a:t>(</a:t>
            </a:r>
            <a:r>
              <a:rPr lang="en-US" noProof="0" dirty="0" err="1"/>
              <a:t>durck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das </a:t>
            </a:r>
            <a:r>
              <a:rPr lang="en-US" noProof="0" dirty="0" err="1"/>
              <a:t>Fotosymbol</a:t>
            </a:r>
            <a:r>
              <a:rPr lang="en-US" noProof="0" dirty="0"/>
              <a:t> </a:t>
            </a:r>
          </a:p>
          <a:p>
            <a:r>
              <a:rPr lang="en-US" noProof="0" dirty="0" err="1"/>
              <a:t>oder</a:t>
            </a:r>
            <a:r>
              <a:rPr lang="en-US" noProof="0" dirty="0"/>
              <a:t> per Drag &amp; Drop)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4000" b="1" spc="-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Subheading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mit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Foto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einfügen</a:t>
            </a:r>
            <a:r>
              <a:rPr lang="en-US" noProof="0" dirty="0" smtClean="0"/>
              <a:t> </a:t>
            </a:r>
          </a:p>
          <a:p>
            <a:r>
              <a:rPr lang="en-US" noProof="0" dirty="0" smtClean="0"/>
              <a:t>(</a:t>
            </a:r>
            <a:r>
              <a:rPr lang="en-US" noProof="0" dirty="0" err="1" smtClean="0"/>
              <a:t>durck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auf das </a:t>
            </a:r>
            <a:r>
              <a:rPr lang="en-US" noProof="0" dirty="0" err="1" smtClean="0"/>
              <a:t>Fotosymbol</a:t>
            </a:r>
            <a:r>
              <a:rPr lang="en-US" noProof="0" dirty="0" smtClean="0"/>
              <a:t> </a:t>
            </a:r>
          </a:p>
          <a:p>
            <a:r>
              <a:rPr lang="en-US" noProof="0" dirty="0" err="1" smtClean="0"/>
              <a:t>oder</a:t>
            </a:r>
            <a:r>
              <a:rPr lang="en-US" noProof="0" dirty="0" smtClean="0"/>
              <a:t> per Drag &amp; Drop)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</a:t>
            </a:r>
            <a:r>
              <a:rPr lang="en-US" noProof="0" dirty="0" err="1" smtClean="0"/>
              <a:t>Seitentitel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Subheading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 dirty="0" smtClean="0"/>
              <a:t>Erste Listenebene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04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chrift mit Foto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Foto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einfügen</a:t>
            </a:r>
            <a:r>
              <a:rPr lang="en-US" noProof="0" dirty="0" smtClean="0"/>
              <a:t> </a:t>
            </a:r>
          </a:p>
          <a:p>
            <a:r>
              <a:rPr lang="en-US" noProof="0" dirty="0" smtClean="0"/>
              <a:t>(</a:t>
            </a:r>
            <a:r>
              <a:rPr lang="en-US" noProof="0" dirty="0" err="1" smtClean="0"/>
              <a:t>durck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auf das </a:t>
            </a:r>
            <a:r>
              <a:rPr lang="en-US" noProof="0" dirty="0" err="1" smtClean="0"/>
              <a:t>Fotosymbol</a:t>
            </a:r>
            <a:r>
              <a:rPr lang="en-US" noProof="0" dirty="0" smtClean="0"/>
              <a:t> </a:t>
            </a:r>
          </a:p>
          <a:p>
            <a:r>
              <a:rPr lang="en-US" noProof="0" dirty="0" err="1" smtClean="0"/>
              <a:t>oder</a:t>
            </a:r>
            <a:r>
              <a:rPr lang="en-US" noProof="0" dirty="0" smtClean="0"/>
              <a:t> per Drag &amp; Drop)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400" b="1" spc="-300" baseline="0" dirty="0"/>
            </a:lvl1pPr>
          </a:lstStyle>
          <a:p>
            <a:pPr lvl="0" algn="r"/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</a:t>
            </a:r>
            <a:r>
              <a:rPr lang="en-US" noProof="0" dirty="0" err="1" smtClean="0"/>
              <a:t>Zwischenüberschrift</a:t>
            </a:r>
            <a:r>
              <a:rPr lang="en-US" noProof="0" dirty="0" smtClean="0"/>
              <a:t> 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Subheading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439820"/>
            <a:ext cx="5664000" cy="295062"/>
          </a:xfrm>
        </p:spPr>
        <p:txBody>
          <a:bodyPr/>
          <a:lstStyle/>
          <a:p>
            <a:r>
              <a:rPr lang="de-DE" dirty="0" smtClean="0"/>
              <a:t>eCHECKUP - Prävention des riskanten Alkoholkonsums bei Studierenden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496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chrift mit Foto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Foto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einfügen</a:t>
            </a:r>
            <a:r>
              <a:rPr lang="en-US" noProof="0" dirty="0" smtClean="0"/>
              <a:t> </a:t>
            </a:r>
          </a:p>
          <a:p>
            <a:r>
              <a:rPr lang="en-US" noProof="0" dirty="0" smtClean="0"/>
              <a:t>(</a:t>
            </a:r>
            <a:r>
              <a:rPr lang="en-US" noProof="0" dirty="0" err="1" smtClean="0"/>
              <a:t>durck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auf das </a:t>
            </a:r>
            <a:r>
              <a:rPr lang="en-US" noProof="0" dirty="0" err="1" smtClean="0"/>
              <a:t>Fotosymbol</a:t>
            </a:r>
            <a:r>
              <a:rPr lang="en-US" noProof="0" dirty="0" smtClean="0"/>
              <a:t> </a:t>
            </a:r>
          </a:p>
          <a:p>
            <a:r>
              <a:rPr lang="en-US" noProof="0" dirty="0" err="1" smtClean="0"/>
              <a:t>oder</a:t>
            </a:r>
            <a:r>
              <a:rPr lang="en-US" noProof="0" dirty="0" smtClean="0"/>
              <a:t> per Drag &amp; Drop)</a:t>
            </a:r>
            <a:endParaRPr lang="en-US" noProof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</a:t>
            </a:r>
            <a:r>
              <a:rPr lang="en-US" noProof="0" dirty="0" err="1" smtClean="0"/>
              <a:t>Zwischenüberschrift</a:t>
            </a:r>
            <a:r>
              <a:rPr lang="en-US" noProof="0" dirty="0" smtClean="0"/>
              <a:t> 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Subheading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23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 ohne Fot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</a:t>
            </a:r>
            <a:r>
              <a:rPr lang="en-US" noProof="0" dirty="0" err="1" smtClean="0"/>
              <a:t>Zwischenüberschrift</a:t>
            </a:r>
            <a:r>
              <a:rPr lang="en-US" noProof="0" dirty="0" smtClean="0"/>
              <a:t> 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Subheading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260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seitig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Foto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einfügen</a:t>
            </a:r>
            <a:r>
              <a:rPr lang="en-US" noProof="0" dirty="0" smtClean="0"/>
              <a:t> </a:t>
            </a:r>
          </a:p>
          <a:p>
            <a:r>
              <a:rPr lang="en-US" noProof="0" dirty="0" smtClean="0"/>
              <a:t>(</a:t>
            </a:r>
            <a:r>
              <a:rPr lang="en-US" noProof="0" dirty="0" err="1" smtClean="0"/>
              <a:t>durck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auf das </a:t>
            </a:r>
            <a:r>
              <a:rPr lang="en-US" noProof="0" dirty="0" err="1" smtClean="0"/>
              <a:t>Fotosymbol</a:t>
            </a:r>
            <a:r>
              <a:rPr lang="en-US" noProof="0" dirty="0" smtClean="0"/>
              <a:t> </a:t>
            </a:r>
          </a:p>
          <a:p>
            <a:r>
              <a:rPr lang="en-US" noProof="0" dirty="0" err="1" smtClean="0"/>
              <a:t>oder</a:t>
            </a:r>
            <a:r>
              <a:rPr lang="en-US" noProof="0" dirty="0" smtClean="0"/>
              <a:t> per Drag &amp; Drop)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</a:t>
            </a:r>
            <a:r>
              <a:rPr lang="en-US" noProof="0" dirty="0" err="1" smtClean="0"/>
              <a:t>Bildunterschrift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</a:t>
            </a:r>
            <a:r>
              <a:rPr lang="en-US" noProof="0" dirty="0" err="1" smtClean="0"/>
              <a:t>Bildüberschrift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15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</a:t>
            </a:r>
            <a:r>
              <a:rPr lang="en-US" noProof="0" dirty="0" err="1" smtClean="0"/>
              <a:t>Seitentitel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918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seite rechtbündi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Foto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einfügen</a:t>
            </a:r>
            <a:r>
              <a:rPr lang="en-US" noProof="0" dirty="0" smtClean="0"/>
              <a:t> </a:t>
            </a:r>
          </a:p>
          <a:p>
            <a:r>
              <a:rPr lang="en-US" noProof="0" dirty="0" smtClean="0"/>
              <a:t>(</a:t>
            </a:r>
            <a:r>
              <a:rPr lang="en-US" noProof="0" dirty="0" err="1" smtClean="0"/>
              <a:t>durck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auf das </a:t>
            </a:r>
            <a:r>
              <a:rPr lang="en-US" noProof="0" dirty="0" err="1" smtClean="0"/>
              <a:t>Fotosymbol</a:t>
            </a:r>
            <a:r>
              <a:rPr lang="en-US" noProof="0" dirty="0" smtClean="0"/>
              <a:t> </a:t>
            </a:r>
          </a:p>
          <a:p>
            <a:r>
              <a:rPr lang="en-US" noProof="0" dirty="0" err="1" smtClean="0"/>
              <a:t>oder</a:t>
            </a:r>
            <a:r>
              <a:rPr lang="en-US" noProof="0" dirty="0" smtClean="0"/>
              <a:t> per Drag &amp; Drop)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10425" y="2798354"/>
            <a:ext cx="4981575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 dirty="0" err="1" smtClean="0"/>
              <a:t>Vielen</a:t>
            </a:r>
            <a:r>
              <a:rPr lang="en-US" noProof="0" dirty="0" smtClean="0"/>
              <a:t> Dank!</a:t>
            </a:r>
            <a:endParaRPr lang="en-US" noProof="0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900" y="3933825"/>
            <a:ext cx="4167642" cy="655005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de-DE" dirty="0" smtClean="0"/>
              <a:t>Hier Klicken, um Namen der Vortragenden einzutragen</a:t>
            </a:r>
            <a:endParaRPr lang="en-US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621047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 smtClean="0"/>
              <a:t>Telefon</a:t>
            </a:r>
            <a:endParaRPr lang="en-US" noProof="0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970064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smtClean="0"/>
              <a:t>E-Mail</a:t>
            </a:r>
            <a:endParaRPr lang="en-US" noProof="0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319081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smtClean="0"/>
              <a:t>Website</a:t>
            </a:r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6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45452" y="4336053"/>
            <a:ext cx="218900" cy="218900"/>
          </a:xfrm>
          <a:prstGeom prst="rect">
            <a:avLst/>
          </a:prstGeom>
        </p:spPr>
      </p:pic>
      <p:pic>
        <p:nvPicPr>
          <p:cNvPr id="17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45452" y="4684501"/>
            <a:ext cx="218900" cy="218900"/>
          </a:xfrm>
          <a:prstGeom prst="rect">
            <a:avLst/>
          </a:prstGeom>
        </p:spPr>
      </p:pic>
      <p:pic>
        <p:nvPicPr>
          <p:cNvPr id="18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445452" y="5032949"/>
            <a:ext cx="218900" cy="218900"/>
          </a:xfrm>
          <a:prstGeom prst="rect">
            <a:avLst/>
          </a:prstGeom>
        </p:spPr>
      </p:pic>
      <p:pic>
        <p:nvPicPr>
          <p:cNvPr id="19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432509" y="5370161"/>
            <a:ext cx="244786" cy="244786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5664000" cy="295062"/>
          </a:xfrm>
        </p:spPr>
        <p:txBody>
          <a:bodyPr/>
          <a:lstStyle/>
          <a:p>
            <a:r>
              <a:rPr lang="de-DE" dirty="0" smtClean="0"/>
              <a:t>eCHECKUP - Prävention des riskanten Alkoholkonsums bei Studierenden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70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seite linksbündi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898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Foto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einfügen</a:t>
            </a:r>
            <a:r>
              <a:rPr lang="en-US" noProof="0" dirty="0" smtClean="0"/>
              <a:t> </a:t>
            </a:r>
          </a:p>
          <a:p>
            <a:r>
              <a:rPr lang="en-US" noProof="0" dirty="0" smtClean="0"/>
              <a:t>(</a:t>
            </a:r>
            <a:r>
              <a:rPr lang="en-US" noProof="0" dirty="0" err="1" smtClean="0"/>
              <a:t>durck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auf das </a:t>
            </a:r>
            <a:r>
              <a:rPr lang="en-US" noProof="0" dirty="0" err="1" smtClean="0"/>
              <a:t>Fotosymbol</a:t>
            </a:r>
            <a:r>
              <a:rPr lang="en-US" noProof="0" dirty="0" smtClean="0"/>
              <a:t> </a:t>
            </a:r>
          </a:p>
          <a:p>
            <a:r>
              <a:rPr lang="en-US" noProof="0" dirty="0" err="1" smtClean="0"/>
              <a:t>oder</a:t>
            </a:r>
            <a:r>
              <a:rPr lang="en-US" noProof="0" dirty="0" smtClean="0"/>
              <a:t> per Drag &amp; Drop)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9525" y="2798354"/>
            <a:ext cx="4981575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 dirty="0" err="1" smtClean="0"/>
              <a:t>Vielen</a:t>
            </a:r>
            <a:r>
              <a:rPr lang="en-US" noProof="0" dirty="0" smtClean="0"/>
              <a:t> Dank!</a:t>
            </a:r>
            <a:endParaRPr lang="en-US" noProof="0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3933825"/>
            <a:ext cx="4167642" cy="655005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de-DE" dirty="0" smtClean="0"/>
              <a:t>Hier Klicken, um Namen der Vortragenden einzutragen</a:t>
            </a:r>
            <a:endParaRPr lang="en-US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0100" y="4621047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 smtClean="0"/>
              <a:t>Telefon</a:t>
            </a:r>
            <a:endParaRPr lang="en-US" noProof="0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00" y="4970064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smtClean="0"/>
              <a:t>E-Mail</a:t>
            </a:r>
            <a:endParaRPr lang="en-US" noProof="0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100" y="5319081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smtClean="0"/>
              <a:t>Website</a:t>
            </a:r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6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2652" y="4336053"/>
            <a:ext cx="218900" cy="218900"/>
          </a:xfrm>
          <a:prstGeom prst="rect">
            <a:avLst/>
          </a:prstGeom>
        </p:spPr>
      </p:pic>
      <p:pic>
        <p:nvPicPr>
          <p:cNvPr id="17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2652" y="4684501"/>
            <a:ext cx="218900" cy="218900"/>
          </a:xfrm>
          <a:prstGeom prst="rect">
            <a:avLst/>
          </a:prstGeom>
        </p:spPr>
      </p:pic>
      <p:pic>
        <p:nvPicPr>
          <p:cNvPr id="18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72652" y="5032949"/>
            <a:ext cx="218900" cy="218900"/>
          </a:xfrm>
          <a:prstGeom prst="rect">
            <a:avLst/>
          </a:prstGeom>
        </p:spPr>
      </p:pic>
      <p:pic>
        <p:nvPicPr>
          <p:cNvPr id="19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59709" y="5370161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6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heading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</a:t>
            </a:r>
            <a:r>
              <a:rPr lang="en-US" noProof="0" dirty="0" err="1" smtClean="0"/>
              <a:t>Seitentitel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Subheading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39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</a:t>
            </a:r>
            <a:r>
              <a:rPr lang="en-US" noProof="0" dirty="0" err="1" smtClean="0"/>
              <a:t>Seitentitel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990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mit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Foto</a:t>
            </a:r>
            <a:r>
              <a:rPr lang="en-US" noProof="0" dirty="0"/>
              <a:t> </a:t>
            </a:r>
            <a:r>
              <a:rPr lang="en-US" noProof="0" dirty="0" err="1"/>
              <a:t>einfügen</a:t>
            </a:r>
            <a:r>
              <a:rPr lang="en-US" noProof="0" dirty="0"/>
              <a:t> </a:t>
            </a:r>
          </a:p>
          <a:p>
            <a:r>
              <a:rPr lang="en-US" noProof="0" dirty="0"/>
              <a:t>(</a:t>
            </a:r>
            <a:r>
              <a:rPr lang="en-US" noProof="0" dirty="0" err="1"/>
              <a:t>durck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das </a:t>
            </a:r>
            <a:r>
              <a:rPr lang="en-US" noProof="0" dirty="0" err="1"/>
              <a:t>Fotosymbol</a:t>
            </a:r>
            <a:r>
              <a:rPr lang="en-US" noProof="0" dirty="0"/>
              <a:t> </a:t>
            </a:r>
          </a:p>
          <a:p>
            <a:r>
              <a:rPr lang="en-US" noProof="0" dirty="0" err="1"/>
              <a:t>oder</a:t>
            </a:r>
            <a:r>
              <a:rPr lang="en-US" noProof="0" dirty="0"/>
              <a:t> per Drag &amp; Drop)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Subheading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 dirty="0"/>
              <a:t>Erste Listenebene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</a:t>
            </a:r>
            <a:r>
              <a:rPr lang="en-US" noProof="0" dirty="0" err="1" smtClean="0"/>
              <a:t>Seitentitel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44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 ohne Subheading und Spaltenübersch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</a:t>
            </a:r>
            <a:r>
              <a:rPr lang="en-US" noProof="0" dirty="0" err="1" smtClean="0"/>
              <a:t>Seitentitel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15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 mit Subheading und Spalt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</a:t>
            </a:r>
            <a:r>
              <a:rPr lang="en-US" noProof="0" dirty="0" err="1" smtClean="0"/>
              <a:t>Seitentitel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 baseline="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Subheading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704488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 smtClean="0"/>
              <a:t>Überschrift Spalte 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355573"/>
            <a:ext cx="5472000" cy="383642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 dirty="0" smtClean="0"/>
              <a:t>Erste Listenebene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US" noProof="0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1216" y="1731331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noProof="0" dirty="0" smtClean="0"/>
              <a:t>Überschrift Spalte 2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355573"/>
            <a:ext cx="5472113" cy="3835677"/>
          </a:xfrm>
        </p:spPr>
        <p:txBody>
          <a:bodyPr/>
          <a:lstStyle/>
          <a:p>
            <a:pPr lvl="0"/>
            <a:r>
              <a:rPr lang="de-DE" noProof="0" dirty="0" smtClean="0"/>
              <a:t>Erste Listenebene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512000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99887" y="1569412"/>
            <a:ext cx="1984175" cy="1148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47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 mit Spaltenüberschrift (kein Subhea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</a:t>
            </a:r>
            <a:r>
              <a:rPr lang="en-US" noProof="0" dirty="0" err="1" smtClean="0"/>
              <a:t>Seitentitel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555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, Subheading, keine Spalt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</a:t>
            </a:r>
            <a:r>
              <a:rPr lang="en-US" noProof="0" dirty="0" err="1" smtClean="0"/>
              <a:t>Seitentitel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Subheading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17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heading und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</a:t>
            </a:r>
            <a:r>
              <a:rPr lang="en-US" noProof="0" dirty="0" err="1" smtClean="0"/>
              <a:t>Seitentitel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Subheading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3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heading und 5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</a:t>
            </a:r>
            <a:r>
              <a:rPr lang="en-US" noProof="0" dirty="0" err="1" smtClean="0"/>
              <a:t>Seitentitel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Subheading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545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</a:t>
            </a:r>
            <a:r>
              <a:rPr lang="en-US" noProof="0" dirty="0" err="1" smtClean="0"/>
              <a:t>Seitentitel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Subheading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98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, um </a:t>
            </a:r>
            <a:r>
              <a:rPr lang="en-US" noProof="0" dirty="0" err="1" smtClean="0"/>
              <a:t>Seitentitel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einzufügen</a:t>
            </a:r>
            <a:endParaRPr lang="en-US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1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2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chrift mit Foto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Foto</a:t>
            </a:r>
            <a:r>
              <a:rPr lang="en-US" noProof="0" dirty="0"/>
              <a:t> </a:t>
            </a:r>
            <a:r>
              <a:rPr lang="en-US" noProof="0" dirty="0" err="1"/>
              <a:t>einfügen</a:t>
            </a:r>
            <a:r>
              <a:rPr lang="en-US" noProof="0" dirty="0"/>
              <a:t> </a:t>
            </a:r>
          </a:p>
          <a:p>
            <a:r>
              <a:rPr lang="en-US" noProof="0" dirty="0"/>
              <a:t>(</a:t>
            </a:r>
            <a:r>
              <a:rPr lang="en-US" noProof="0" dirty="0" err="1"/>
              <a:t>durck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das </a:t>
            </a:r>
            <a:r>
              <a:rPr lang="en-US" noProof="0" dirty="0" err="1"/>
              <a:t>Fotosymbol</a:t>
            </a:r>
            <a:r>
              <a:rPr lang="en-US" noProof="0" dirty="0"/>
              <a:t> </a:t>
            </a:r>
          </a:p>
          <a:p>
            <a:r>
              <a:rPr lang="en-US" noProof="0" dirty="0" err="1"/>
              <a:t>oder</a:t>
            </a:r>
            <a:r>
              <a:rPr lang="en-US" noProof="0" dirty="0"/>
              <a:t> per Drag &amp; Drop)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400" b="1" spc="-300" baseline="0" dirty="0"/>
            </a:lvl1pPr>
          </a:lstStyle>
          <a:p>
            <a:pPr lvl="0" algn="r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Zwischenüberschrift</a:t>
            </a:r>
            <a:r>
              <a:rPr lang="en-US" noProof="0" dirty="0"/>
              <a:t> 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Subheading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439820"/>
            <a:ext cx="5664000" cy="295062"/>
          </a:xfrm>
        </p:spPr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chrift mit Foto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Foto</a:t>
            </a:r>
            <a:r>
              <a:rPr lang="en-US" noProof="0" dirty="0"/>
              <a:t> </a:t>
            </a:r>
            <a:r>
              <a:rPr lang="en-US" noProof="0" dirty="0" err="1"/>
              <a:t>einfügen</a:t>
            </a:r>
            <a:r>
              <a:rPr lang="en-US" noProof="0" dirty="0"/>
              <a:t> </a:t>
            </a:r>
          </a:p>
          <a:p>
            <a:r>
              <a:rPr lang="en-US" noProof="0" dirty="0"/>
              <a:t>(</a:t>
            </a:r>
            <a:r>
              <a:rPr lang="en-US" noProof="0" dirty="0" err="1"/>
              <a:t>durck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das </a:t>
            </a:r>
            <a:r>
              <a:rPr lang="en-US" noProof="0" dirty="0" err="1"/>
              <a:t>Fotosymbol</a:t>
            </a:r>
            <a:r>
              <a:rPr lang="en-US" noProof="0" dirty="0"/>
              <a:t> </a:t>
            </a:r>
          </a:p>
          <a:p>
            <a:r>
              <a:rPr lang="en-US" noProof="0" dirty="0" err="1"/>
              <a:t>oder</a:t>
            </a:r>
            <a:r>
              <a:rPr lang="en-US" noProof="0" dirty="0"/>
              <a:t> per Drag &amp; Drop)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Zwischenüberschrift</a:t>
            </a:r>
            <a:r>
              <a:rPr lang="en-US" noProof="0" dirty="0"/>
              <a:t> 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Subheading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 ohne Fot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Zwischenüberschrift</a:t>
            </a:r>
            <a:r>
              <a:rPr lang="en-US" noProof="0" dirty="0"/>
              <a:t> 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Subheading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seitig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Foto</a:t>
            </a:r>
            <a:r>
              <a:rPr lang="en-US" noProof="0" dirty="0"/>
              <a:t> </a:t>
            </a:r>
            <a:r>
              <a:rPr lang="en-US" noProof="0" dirty="0" err="1"/>
              <a:t>einfügen</a:t>
            </a:r>
            <a:r>
              <a:rPr lang="en-US" noProof="0" dirty="0"/>
              <a:t> </a:t>
            </a:r>
          </a:p>
          <a:p>
            <a:r>
              <a:rPr lang="en-US" noProof="0" dirty="0"/>
              <a:t>(</a:t>
            </a:r>
            <a:r>
              <a:rPr lang="en-US" noProof="0" dirty="0" err="1"/>
              <a:t>durck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das </a:t>
            </a:r>
            <a:r>
              <a:rPr lang="en-US" noProof="0" dirty="0" err="1"/>
              <a:t>Fotosymbol</a:t>
            </a:r>
            <a:r>
              <a:rPr lang="en-US" noProof="0" dirty="0"/>
              <a:t> </a:t>
            </a:r>
          </a:p>
          <a:p>
            <a:r>
              <a:rPr lang="en-US" noProof="0" dirty="0" err="1"/>
              <a:t>oder</a:t>
            </a:r>
            <a:r>
              <a:rPr lang="en-US" noProof="0" dirty="0"/>
              <a:t> per Drag &amp; Drop)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Bildunterschrift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Bildüberschrift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/>
        </p:nvSpPr>
        <p:spPr>
          <a:xfrm>
            <a:off x="9780101" y="6371350"/>
            <a:ext cx="1979897" cy="486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/>
        </p:nvCxnSpPr>
        <p:spPr>
          <a:xfrm flipH="1">
            <a:off x="1078397" y="5183625"/>
            <a:ext cx="12191999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769" y="6396571"/>
            <a:ext cx="1420563" cy="38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8" r:id="rId3"/>
    <p:sldLayoutId id="2147483666" r:id="rId4"/>
    <p:sldLayoutId id="2147483662" r:id="rId5"/>
    <p:sldLayoutId id="2147483663" r:id="rId6"/>
    <p:sldLayoutId id="2147483668" r:id="rId7"/>
    <p:sldLayoutId id="2147483660" r:id="rId8"/>
    <p:sldLayoutId id="2147483674" r:id="rId9"/>
    <p:sldLayoutId id="2147483664" r:id="rId10"/>
    <p:sldLayoutId id="2147483675" r:id="rId11"/>
    <p:sldLayoutId id="2147483650" r:id="rId12"/>
    <p:sldLayoutId id="2147483669" r:id="rId13"/>
    <p:sldLayoutId id="2147483673" r:id="rId14"/>
    <p:sldLayoutId id="2147483670" r:id="rId15"/>
    <p:sldLayoutId id="2147483659" r:id="rId16"/>
    <p:sldLayoutId id="2147483671" r:id="rId17"/>
    <p:sldLayoutId id="2147483652" r:id="rId18"/>
    <p:sldLayoutId id="2147483656" r:id="rId19"/>
    <p:sldLayoutId id="2147483680" r:id="rId20"/>
    <p:sldLayoutId id="2147483657" r:id="rId21"/>
    <p:sldLayoutId id="2147483654" r:id="rId22"/>
    <p:sldLayoutId id="2147483655" r:id="rId23"/>
    <p:sldLayoutId id="2147483672" r:id="rId24"/>
    <p:sldLayoutId id="2147483681" r:id="rId25"/>
    <p:sldLayoutId id="2147483682" r:id="rId2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/>
        </p:nvSpPr>
        <p:spPr>
          <a:xfrm>
            <a:off x="9780101" y="6371350"/>
            <a:ext cx="1979897" cy="486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769" y="6396571"/>
            <a:ext cx="1420563" cy="38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1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-1700" y="2814452"/>
            <a:ext cx="6889388" cy="1300174"/>
          </a:xfrm>
        </p:spPr>
        <p:txBody>
          <a:bodyPr/>
          <a:lstStyle/>
          <a:p>
            <a:r>
              <a:rPr lang="de-DE" altLang="de-DE" dirty="0"/>
              <a:t>Der </a:t>
            </a:r>
            <a:r>
              <a:rPr lang="de-DE" altLang="de-DE" dirty="0" smtClean="0"/>
              <a:t>Peer-Education-Ansatz </a:t>
            </a:r>
            <a:r>
              <a:rPr lang="de-DE" altLang="de-DE" dirty="0"/>
              <a:t>	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6887688" cy="110056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24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Peer-Aktionen – im virtuellen Hochschulraum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err="1" smtClean="0"/>
              <a:t>Impressionen</a:t>
            </a:r>
            <a:r>
              <a:rPr lang="en-US" dirty="0" smtClean="0"/>
              <a:t> von Online-Peer-</a:t>
            </a:r>
            <a:r>
              <a:rPr lang="en-US" dirty="0" err="1" smtClean="0"/>
              <a:t>Aktionen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smtClean="0"/>
              <a:t>Info-Flyer, FAQs, Newsletter</a:t>
            </a:r>
          </a:p>
          <a:p>
            <a:pPr marL="0" indent="0">
              <a:buNone/>
            </a:pPr>
            <a:r>
              <a:rPr lang="de-DE" smtClean="0"/>
              <a:t>Ansprache der Studierenden bspw. über Hochschulwebsites oder E-Mail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(</a:t>
            </a:r>
            <a:r>
              <a:rPr lang="de-DE" b="1" dirty="0" err="1" smtClean="0"/>
              <a:t>Youtube</a:t>
            </a:r>
            <a:r>
              <a:rPr lang="de-DE" b="1" dirty="0" smtClean="0"/>
              <a:t>-)Videos &amp; Podcasts</a:t>
            </a:r>
          </a:p>
          <a:p>
            <a:r>
              <a:rPr lang="de-DE" dirty="0" smtClean="0"/>
              <a:t>Podcasts u. a. zu </a:t>
            </a:r>
          </a:p>
          <a:p>
            <a:pPr lvl="1"/>
            <a:r>
              <a:rPr lang="de-DE" dirty="0"/>
              <a:t>persönlichen </a:t>
            </a:r>
            <a:r>
              <a:rPr lang="de-DE" dirty="0" smtClean="0"/>
              <a:t>Erfahrungen</a:t>
            </a:r>
          </a:p>
          <a:p>
            <a:pPr lvl="1"/>
            <a:r>
              <a:rPr lang="de-DE" dirty="0"/>
              <a:t>Alkohol in der Gesellschaft:</a:t>
            </a:r>
          </a:p>
          <a:p>
            <a:pPr lvl="1"/>
            <a:r>
              <a:rPr lang="de-DE" dirty="0"/>
              <a:t>Erfahrungen Dritter</a:t>
            </a:r>
            <a:endParaRPr lang="de-DE" dirty="0" smtClean="0"/>
          </a:p>
          <a:p>
            <a:r>
              <a:rPr lang="de-DE" dirty="0" smtClean="0"/>
              <a:t>Videos u. a. zu: </a:t>
            </a:r>
          </a:p>
          <a:p>
            <a:pPr lvl="1"/>
            <a:r>
              <a:rPr lang="de-DE" dirty="0" smtClean="0"/>
              <a:t>Gründe für Alkoholkonsum</a:t>
            </a:r>
          </a:p>
          <a:p>
            <a:pPr lvl="1"/>
            <a:r>
              <a:rPr lang="de-DE" dirty="0" smtClean="0"/>
              <a:t>Riskanter Konsum</a:t>
            </a:r>
          </a:p>
          <a:p>
            <a:pPr lvl="1"/>
            <a:r>
              <a:rPr lang="de-DE" dirty="0" smtClean="0"/>
              <a:t>Alkoholkonsum und Studium</a:t>
            </a:r>
          </a:p>
          <a:p>
            <a:pPr lvl="1"/>
            <a:r>
              <a:rPr lang="de-DE" dirty="0" smtClean="0"/>
              <a:t>eCHECKUP TO GO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6F7F9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6F7F9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52" y="2669017"/>
            <a:ext cx="1212589" cy="2160000"/>
          </a:xfrm>
          <a:prstGeom prst="rect">
            <a:avLst/>
          </a:prstGeom>
        </p:spPr>
      </p:pic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Instagram-Stories</a:t>
            </a:r>
          </a:p>
          <a:p>
            <a:pPr marL="0" indent="0">
              <a:buNone/>
            </a:pPr>
            <a:r>
              <a:rPr lang="de-DE" dirty="0" smtClean="0"/>
              <a:t>Übernahme des Hochschul-Instagram-Kanals durch </a:t>
            </a:r>
            <a:r>
              <a:rPr lang="de-DE" dirty="0" err="1" smtClean="0"/>
              <a:t>Peer-Berater:innen</a:t>
            </a:r>
            <a:endParaRPr lang="de-DE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382" y="3956556"/>
            <a:ext cx="1249838" cy="21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6152" y="3956556"/>
            <a:ext cx="1171172" cy="21600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319" y="2913903"/>
            <a:ext cx="1215030" cy="2160000"/>
          </a:xfrm>
          <a:prstGeom prst="rect">
            <a:avLst/>
          </a:prstGeom>
        </p:spPr>
      </p:pic>
      <p:pic>
        <p:nvPicPr>
          <p:cNvPr id="25" name="Grafik 24" descr="C:\Users\HP\Documents\Anni Dokumente\Studium\3. Semester\Studium Generale - Peer Ausbildung\Job studentische Hilfskraft\Warum trinken wir Alkohol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930" y="4241285"/>
            <a:ext cx="2687320" cy="1511935"/>
          </a:xfrm>
          <a:prstGeom prst="rect">
            <a:avLst/>
          </a:prstGeom>
        </p:spPr>
      </p:pic>
      <p:pic>
        <p:nvPicPr>
          <p:cNvPr id="24" name="Grafik 2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812" y="4641294"/>
            <a:ext cx="2682240" cy="151193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847" y="3030341"/>
            <a:ext cx="2138603" cy="276802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550" y="2428745"/>
            <a:ext cx="2068880" cy="284471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0" y="6132846"/>
            <a:ext cx="36102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Bildquelle: Hochschule Esslingen, Projekt eCHECKUP-Alkohol</a:t>
            </a: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902000" y="6116556"/>
            <a:ext cx="36102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Bildquelle: Hochschule Esslingen, </a:t>
            </a:r>
            <a:r>
              <a:rPr kumimoji="0" lang="de-DE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Projekt eCHECKUP-Alkohol</a:t>
            </a: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320168" y="5866896"/>
            <a:ext cx="3330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Bildquelle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: </a:t>
            </a: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https://www.ph-freiburg.de/studium/campus-und-leben/praeventionsprogramm-echeckup-to-go-alkohol.html (abgerufen am 15.03.2021)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28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Wie unterscheiden sich Online- und Offline-Peer-Aktionen?</a:t>
            </a:r>
            <a:endParaRPr lang="de-DE" sz="28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798781"/>
              </p:ext>
            </p:extLst>
          </p:nvPr>
        </p:nvGraphicFramePr>
        <p:xfrm>
          <a:off x="432000" y="949185"/>
          <a:ext cx="11328000" cy="50292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55167">
                  <a:extLst>
                    <a:ext uri="{9D8B030D-6E8A-4147-A177-3AD203B41FA5}">
                      <a16:colId xmlns:a16="http://schemas.microsoft.com/office/drawing/2014/main" val="2975559969"/>
                    </a:ext>
                  </a:extLst>
                </a:gridCol>
                <a:gridCol w="3346704">
                  <a:extLst>
                    <a:ext uri="{9D8B030D-6E8A-4147-A177-3AD203B41FA5}">
                      <a16:colId xmlns:a16="http://schemas.microsoft.com/office/drawing/2014/main" val="1181483055"/>
                    </a:ext>
                  </a:extLst>
                </a:gridCol>
                <a:gridCol w="5926129">
                  <a:extLst>
                    <a:ext uri="{9D8B030D-6E8A-4147-A177-3AD203B41FA5}">
                      <a16:colId xmlns:a16="http://schemas.microsoft.com/office/drawing/2014/main" val="1153526840"/>
                    </a:ext>
                  </a:extLst>
                </a:gridCol>
              </a:tblGrid>
              <a:tr h="14630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Offline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Online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898782"/>
                  </a:ext>
                </a:extLst>
              </a:tr>
              <a:tr h="1407000">
                <a:tc>
                  <a:txBody>
                    <a:bodyPr/>
                    <a:lstStyle/>
                    <a:p>
                      <a:r>
                        <a:rPr lang="de-DE" dirty="0" smtClean="0"/>
                        <a:t>Zeitliche &amp; örtliche </a:t>
                      </a:r>
                      <a:r>
                        <a:rPr lang="de-DE" baseline="0" dirty="0" smtClean="0"/>
                        <a:t> Rahmung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Empfehlenswert: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mehrere Aktionsstände an unterschiedlichen Standorten,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z. B. je 09:30 Uhr – 13:30 Uhr, Pausenzeiten sind zu berücksichtigen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Flexibler, da Aktionen z. B. über einen Tag gestreut ausgespielt werden können oder auch verteilt über Tage/Wochen.</a:t>
                      </a:r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779546"/>
                  </a:ext>
                </a:extLst>
              </a:tr>
              <a:tr h="1407000">
                <a:tc>
                  <a:txBody>
                    <a:bodyPr/>
                    <a:lstStyle/>
                    <a:p>
                      <a:r>
                        <a:rPr lang="de-DE" dirty="0" smtClean="0"/>
                        <a:t>Reichweite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150</a:t>
                      </a:r>
                      <a:r>
                        <a:rPr lang="de-DE" baseline="0" dirty="0" smtClean="0"/>
                        <a:t> – 200  angesprochene Studierende pro Aktion, es empfehlen sich 3 – 5 Aktionen pro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Abhängig von der Reichweite der</a:t>
                      </a:r>
                      <a:r>
                        <a:rPr lang="de-DE" baseline="0" dirty="0" smtClean="0"/>
                        <a:t> nutzbaren Kanäle – jedoch meist deutlich höher als Offline*</a:t>
                      </a:r>
                    </a:p>
                    <a:p>
                      <a:r>
                        <a:rPr lang="de-DE" baseline="0" dirty="0" smtClean="0"/>
                        <a:t>*am Beispiel der Hochschule Esslingen: 2.000-2.500 erreichte Studierende pro Aktion bei bis 700 – 1.300 Interaktionen. </a:t>
                      </a:r>
                      <a:r>
                        <a:rPr lang="de-DE" baseline="0" dirty="0" err="1" smtClean="0"/>
                        <a:t>Follower:innen</a:t>
                      </a:r>
                      <a:r>
                        <a:rPr lang="de-DE" baseline="0" dirty="0" smtClean="0"/>
                        <a:t> des </a:t>
                      </a:r>
                      <a:r>
                        <a:rPr lang="de-DE" baseline="0" dirty="0" err="1" smtClean="0"/>
                        <a:t>Instagramkanals</a:t>
                      </a:r>
                      <a:r>
                        <a:rPr lang="de-DE" baseline="0" dirty="0" smtClean="0"/>
                        <a:t>: 4.400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64786"/>
                  </a:ext>
                </a:extLst>
              </a:tr>
              <a:tr h="1128421">
                <a:tc>
                  <a:txBody>
                    <a:bodyPr/>
                    <a:lstStyle/>
                    <a:p>
                      <a:r>
                        <a:rPr lang="de-DE" dirty="0" smtClean="0"/>
                        <a:t>Motivation</a:t>
                      </a:r>
                      <a:r>
                        <a:rPr lang="de-DE" baseline="0" dirty="0" smtClean="0"/>
                        <a:t> der Studierenden zur Durchführung von eCHECKUP TO GO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wird gefördert,</a:t>
                      </a:r>
                      <a:r>
                        <a:rPr lang="de-DE" baseline="0" dirty="0" smtClean="0"/>
                        <a:t> auch möglich bei z. B.  anfangs eher skeptischen Studierenden, da</a:t>
                      </a:r>
                      <a:r>
                        <a:rPr lang="de-DE" dirty="0" smtClean="0"/>
                        <a:t> intensiver Einzelaustausch möglich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wird gefördert, allerdings schwächer als bei Offline-Peer-Aktionen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ym typeface="Wingdings" panose="05000000000000000000" pitchFamily="2" charset="2"/>
                        </a:rPr>
                        <a:t> Eher</a:t>
                      </a:r>
                      <a:r>
                        <a:rPr lang="de-DE" baseline="0" dirty="0" smtClean="0">
                          <a:sym typeface="Wingdings" panose="05000000000000000000" pitchFamily="2" charset="2"/>
                        </a:rPr>
                        <a:t> „oberflächlich“, z. B. für Studierende, die dem Thema gegenüber schon offener eingestellt sind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776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686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Wie unterscheiden sich Online- und Offline-Peer-Aktionen?</a:t>
            </a:r>
            <a:endParaRPr lang="de-DE" sz="28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837940"/>
              </p:ext>
            </p:extLst>
          </p:nvPr>
        </p:nvGraphicFramePr>
        <p:xfrm>
          <a:off x="432000" y="933138"/>
          <a:ext cx="11328000" cy="504748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82015">
                  <a:extLst>
                    <a:ext uri="{9D8B030D-6E8A-4147-A177-3AD203B41FA5}">
                      <a16:colId xmlns:a16="http://schemas.microsoft.com/office/drawing/2014/main" val="2975559969"/>
                    </a:ext>
                  </a:extLst>
                </a:gridCol>
                <a:gridCol w="4023360">
                  <a:extLst>
                    <a:ext uri="{9D8B030D-6E8A-4147-A177-3AD203B41FA5}">
                      <a16:colId xmlns:a16="http://schemas.microsoft.com/office/drawing/2014/main" val="1181483055"/>
                    </a:ext>
                  </a:extLst>
                </a:gridCol>
                <a:gridCol w="5322625">
                  <a:extLst>
                    <a:ext uri="{9D8B030D-6E8A-4147-A177-3AD203B41FA5}">
                      <a16:colId xmlns:a16="http://schemas.microsoft.com/office/drawing/2014/main" val="11535268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Offline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Online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898782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r>
                        <a:rPr lang="de-DE" dirty="0" smtClean="0"/>
                        <a:t>Umsetzbarkeit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abhängig von den Entwicklungen der Corona-Pandemie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unabhängig von den Entwicklungen der Corona-Pandemie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64786"/>
                  </a:ext>
                </a:extLst>
              </a:tr>
              <a:tr h="1128421">
                <a:tc>
                  <a:txBody>
                    <a:bodyPr/>
                    <a:lstStyle/>
                    <a:p>
                      <a:r>
                        <a:rPr lang="de-DE" dirty="0" smtClean="0"/>
                        <a:t>Inhaltliche</a:t>
                      </a:r>
                      <a:r>
                        <a:rPr lang="de-DE" baseline="0" dirty="0" smtClean="0"/>
                        <a:t> Tiefe / Austausch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persönlicher Austausch</a:t>
                      </a:r>
                      <a:r>
                        <a:rPr lang="de-DE" baseline="0" dirty="0" smtClean="0"/>
                        <a:t> zwischen Studierenden und Peers – sowohl</a:t>
                      </a:r>
                      <a:r>
                        <a:rPr lang="de-DE" dirty="0" smtClean="0"/>
                        <a:t> Kurzgespräche</a:t>
                      </a:r>
                      <a:r>
                        <a:rPr lang="de-DE" baseline="0" dirty="0" smtClean="0"/>
                        <a:t> als auch </a:t>
                      </a:r>
                      <a:r>
                        <a:rPr lang="de-DE" dirty="0" smtClean="0"/>
                        <a:t>längerer,</a:t>
                      </a:r>
                      <a:r>
                        <a:rPr lang="de-DE" baseline="0" dirty="0" smtClean="0"/>
                        <a:t> persönlicher </a:t>
                      </a:r>
                      <a:r>
                        <a:rPr lang="de-DE" dirty="0" smtClean="0"/>
                        <a:t>Austausch möglich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Schwerpunkt auf Informationsvermittlung und Anregung zur Reflexion - direkter</a:t>
                      </a:r>
                      <a:r>
                        <a:rPr lang="de-DE" baseline="0" dirty="0" smtClean="0"/>
                        <a:t> Austausch nur sehr eingeschränkt möglich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776523"/>
                  </a:ext>
                </a:extLst>
              </a:tr>
              <a:tr h="1128421">
                <a:tc>
                  <a:txBody>
                    <a:bodyPr/>
                    <a:lstStyle/>
                    <a:p>
                      <a:r>
                        <a:rPr lang="de-DE" dirty="0" smtClean="0"/>
                        <a:t>Aufwand für studentische </a:t>
                      </a:r>
                      <a:r>
                        <a:rPr lang="de-DE" dirty="0" err="1" smtClean="0"/>
                        <a:t>Peer-Berater:innen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Planung und Koordination: 30% Durchführung der Aktionsstände: 70%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Vorbereitung</a:t>
                      </a:r>
                      <a:r>
                        <a:rPr lang="de-DE" baseline="0" dirty="0" smtClean="0"/>
                        <a:t> &amp; </a:t>
                      </a:r>
                      <a:r>
                        <a:rPr lang="de-DE" dirty="0" smtClean="0"/>
                        <a:t>Erstellung der Inhalte</a:t>
                      </a:r>
                      <a:r>
                        <a:rPr lang="de-DE" baseline="0" dirty="0" smtClean="0"/>
                        <a:t> (Videos, FAQ, Quiz etc.): 70% </a:t>
                      </a:r>
                    </a:p>
                    <a:p>
                      <a:r>
                        <a:rPr lang="de-DE" baseline="0" dirty="0" smtClean="0"/>
                        <a:t>Durchführung/ Ausspielen der Aktionen: 30 %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333283"/>
                  </a:ext>
                </a:extLst>
              </a:tr>
              <a:tr h="1128421">
                <a:tc>
                  <a:txBody>
                    <a:bodyPr/>
                    <a:lstStyle/>
                    <a:p>
                      <a:r>
                        <a:rPr lang="de-DE" dirty="0" smtClean="0"/>
                        <a:t>Nieder-</a:t>
                      </a:r>
                      <a:r>
                        <a:rPr lang="de-DE" dirty="0" err="1" smtClean="0"/>
                        <a:t>schwelligkeit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 Aktive Ansprache</a:t>
                      </a:r>
                      <a:r>
                        <a:rPr lang="de-DE" baseline="0" dirty="0" smtClean="0"/>
                        <a:t> von </a:t>
                      </a:r>
                      <a:r>
                        <a:rPr lang="de-DE" dirty="0" smtClean="0"/>
                        <a:t>Studierende</a:t>
                      </a:r>
                      <a:r>
                        <a:rPr lang="de-DE" baseline="0" dirty="0" smtClean="0"/>
                        <a:t>n in deren Pausen.</a:t>
                      </a:r>
                    </a:p>
                    <a:p>
                      <a:r>
                        <a:rPr lang="de-DE" dirty="0" smtClean="0"/>
                        <a:t>- D</a:t>
                      </a:r>
                      <a:r>
                        <a:rPr lang="de-DE" baseline="0" dirty="0" smtClean="0"/>
                        <a:t>er Link zu eCHECKUP TO GO muss per Flyer/ QR-Code o.ä. mitgegeben werden.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+ eCHECKUP TO GO kann verlinkt und somit direkt ausgeführt werden.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838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99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 – Online oder Offline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 smtClean="0"/>
              <a:t>Welche Form sollte gewählt werden?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Beide Formate haben sich bewährt. Optimal ist eine Kombination aus Online- und Offlineaktivitäten.</a:t>
            </a:r>
          </a:p>
          <a:p>
            <a:r>
              <a:rPr lang="de-DE" dirty="0" smtClean="0"/>
              <a:t>Soll nur ein Format umgesetzt werden gilt es abzuwägen: </a:t>
            </a:r>
          </a:p>
          <a:p>
            <a:pPr lvl="1"/>
            <a:r>
              <a:rPr lang="de-DE" dirty="0" smtClean="0"/>
              <a:t>Welche Form spricht Studierende unserer Hochschule derzeit potentiell eher an? </a:t>
            </a:r>
          </a:p>
          <a:p>
            <a:pPr lvl="1"/>
            <a:r>
              <a:rPr lang="de-DE" dirty="0" smtClean="0"/>
              <a:t>Welche Form spricht Sie persönlich mehr an?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Bedenken Sie zudem:</a:t>
            </a:r>
            <a:endParaRPr lang="de-DE" dirty="0"/>
          </a:p>
          <a:p>
            <a:pPr lvl="1"/>
            <a:r>
              <a:rPr lang="de-DE" dirty="0" smtClean="0"/>
              <a:t>Die </a:t>
            </a:r>
            <a:r>
              <a:rPr lang="de-DE" dirty="0"/>
              <a:t>Online-Aktionen bieten eine höhere Planungssicherheit hinsichtlich möglicher Einschränkungen aufgrund der Corona-Pandemie</a:t>
            </a:r>
            <a:r>
              <a:rPr lang="de-DE" dirty="0" smtClean="0"/>
              <a:t>.</a:t>
            </a:r>
          </a:p>
          <a:p>
            <a:pPr marL="266700" lvl="1" indent="0">
              <a:buNone/>
            </a:pPr>
            <a:r>
              <a:rPr lang="de-DE" dirty="0" smtClean="0"/>
              <a:t>andererseits</a:t>
            </a:r>
          </a:p>
          <a:p>
            <a:pPr lvl="1"/>
            <a:r>
              <a:rPr lang="de-DE" dirty="0" smtClean="0"/>
              <a:t>Da lange Zeit wenig in Präsenz stattgefunden hat (und vieles Online) kann von einer höheren Attraktivität von Präsenzaktionen ausgegangen werden.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87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Der Peer-Education-Ansatz 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b="1" dirty="0"/>
              <a:t>„</a:t>
            </a:r>
            <a:r>
              <a:rPr lang="de-DE" b="1" dirty="0" smtClean="0"/>
              <a:t>Peer“</a:t>
            </a:r>
            <a:endParaRPr lang="de-DE" b="1" dirty="0"/>
          </a:p>
          <a:p>
            <a:pPr lvl="1">
              <a:defRPr/>
            </a:pPr>
            <a:r>
              <a:rPr lang="de-DE" sz="2200" dirty="0" smtClean="0"/>
              <a:t>kann </a:t>
            </a:r>
            <a:r>
              <a:rPr lang="de-DE" sz="2200" dirty="0"/>
              <a:t>annähernd mit „Gleichaltrige“ übersetzt </a:t>
            </a:r>
            <a:r>
              <a:rPr lang="de-DE" sz="2200" dirty="0" smtClean="0"/>
              <a:t>werden</a:t>
            </a:r>
          </a:p>
          <a:p>
            <a:pPr lvl="1">
              <a:defRPr/>
            </a:pPr>
            <a:r>
              <a:rPr lang="de-DE" sz="2200" dirty="0" smtClean="0"/>
              <a:t>beschreibt </a:t>
            </a:r>
            <a:r>
              <a:rPr lang="de-DE" sz="2200" dirty="0"/>
              <a:t>eine Person, die einer anderen gleichgestellt </a:t>
            </a:r>
            <a:r>
              <a:rPr lang="de-DE" sz="2200" dirty="0" smtClean="0"/>
              <a:t>ist bzw. </a:t>
            </a:r>
            <a:r>
              <a:rPr lang="de-DE" sz="2200" dirty="0"/>
              <a:t>derselben sozialen Gruppe </a:t>
            </a:r>
            <a:r>
              <a:rPr lang="de-DE" sz="2200" dirty="0" smtClean="0"/>
              <a:t>angehört</a:t>
            </a:r>
            <a:endParaRPr lang="de-DE" sz="2200" dirty="0"/>
          </a:p>
          <a:p>
            <a:pPr marL="342900" indent="-342900">
              <a:defRPr/>
            </a:pPr>
            <a:r>
              <a:rPr lang="de-DE" dirty="0"/>
              <a:t>Peers nehmen für die Übernahme von Werten, Normen wie auch Verhaltensweisen eine bedeutsame Rolle </a:t>
            </a:r>
            <a:r>
              <a:rPr lang="de-DE" dirty="0" smtClean="0"/>
              <a:t>ein</a:t>
            </a:r>
            <a:endParaRPr lang="de-DE" dirty="0"/>
          </a:p>
          <a:p>
            <a:pPr marL="342900" indent="-342900">
              <a:defRPr/>
            </a:pPr>
            <a:r>
              <a:rPr lang="de-DE" dirty="0"/>
              <a:t>Grundannahme: Jugendliche lernen besser von Jugendlichen als von </a:t>
            </a:r>
            <a:r>
              <a:rPr lang="de-DE" dirty="0" smtClean="0"/>
              <a:t>Erwachsenen</a:t>
            </a:r>
          </a:p>
          <a:p>
            <a:pPr marL="342900" indent="-342900">
              <a:defRPr/>
            </a:pPr>
            <a:endParaRPr lang="de-DE" dirty="0" smtClean="0"/>
          </a:p>
          <a:p>
            <a:pPr marL="0" indent="0">
              <a:buNone/>
              <a:defRPr/>
            </a:pPr>
            <a:r>
              <a:rPr lang="de-DE" b="1" dirty="0"/>
              <a:t>Peer-Education meint somit</a:t>
            </a:r>
            <a:r>
              <a:rPr lang="de-DE" b="1" dirty="0" smtClean="0"/>
              <a:t>:</a:t>
            </a:r>
            <a:endParaRPr lang="de-DE" b="1" dirty="0"/>
          </a:p>
          <a:p>
            <a:pPr marL="619125" lvl="1" indent="-342900">
              <a:defRPr/>
            </a:pPr>
            <a:r>
              <a:rPr lang="de-DE" sz="2200" dirty="0"/>
              <a:t>den Aufbau eines Angebots gegenseitiger Unterstützung und Hilfe</a:t>
            </a:r>
          </a:p>
          <a:p>
            <a:pPr marL="619125" lvl="1" indent="-342900">
              <a:defRPr/>
            </a:pPr>
            <a:r>
              <a:rPr lang="de-DE" sz="2200" dirty="0"/>
              <a:t>aber auch </a:t>
            </a:r>
            <a:r>
              <a:rPr lang="de-DE" sz="2200" dirty="0" smtClean="0"/>
              <a:t>die Beeinflussung </a:t>
            </a:r>
            <a:r>
              <a:rPr lang="de-DE" sz="2200" dirty="0"/>
              <a:t>und Anpassung </a:t>
            </a:r>
          </a:p>
          <a:p>
            <a:pPr marL="619125" lvl="1" indent="-342900">
              <a:defRPr/>
            </a:pPr>
            <a:r>
              <a:rPr lang="de-DE" sz="2200" dirty="0"/>
              <a:t>durch </a:t>
            </a:r>
            <a:r>
              <a:rPr lang="de-DE" sz="2200" dirty="0" smtClean="0"/>
              <a:t>Gleichaltrige</a:t>
            </a:r>
          </a:p>
          <a:p>
            <a:pPr marL="619125" lvl="1" indent="-342900"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 err="1" smtClean="0"/>
              <a:t>Nörber</a:t>
            </a:r>
            <a:r>
              <a:rPr lang="de-DE" dirty="0" smtClean="0"/>
              <a:t>, 2003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84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 der  studentischen Peer-</a:t>
            </a:r>
            <a:r>
              <a:rPr lang="de-DE" dirty="0" err="1" smtClean="0"/>
              <a:t>Beraterung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Warum werden Studierende zu </a:t>
            </a:r>
            <a:r>
              <a:rPr lang="de-DE" dirty="0" err="1" smtClean="0"/>
              <a:t>eCHECKUP-Peer-Berater:innen</a:t>
            </a:r>
            <a:r>
              <a:rPr lang="de-DE" dirty="0" smtClean="0"/>
              <a:t> </a:t>
            </a:r>
            <a:r>
              <a:rPr lang="de-DE" dirty="0"/>
              <a:t>ausgebildet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sz="2200" dirty="0" smtClean="0"/>
              <a:t>Viele </a:t>
            </a:r>
            <a:r>
              <a:rPr lang="de-DE" sz="2200" dirty="0"/>
              <a:t>Studierende </a:t>
            </a:r>
            <a:r>
              <a:rPr lang="de-DE" sz="2200" dirty="0" smtClean="0"/>
              <a:t>erreichen und diese zur Reflektion des eigenen Alkoholkonsums anregen.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000" dirty="0"/>
              <a:t>Durch die Qualifizierung werden </a:t>
            </a:r>
            <a:r>
              <a:rPr lang="de-DE" sz="2000" dirty="0" smtClean="0"/>
              <a:t>Studierende, </a:t>
            </a:r>
            <a:r>
              <a:rPr lang="de-DE" sz="2000" dirty="0"/>
              <a:t>die sich als </a:t>
            </a:r>
            <a:r>
              <a:rPr lang="de-DE" sz="2000" dirty="0" err="1"/>
              <a:t>Peer-Berater:innen</a:t>
            </a:r>
            <a:r>
              <a:rPr lang="de-DE" sz="2000" dirty="0"/>
              <a:t> ausbilden lassen (</a:t>
            </a:r>
            <a:r>
              <a:rPr lang="de-DE" sz="2000" dirty="0" smtClean="0"/>
              <a:t>Sie!) unmittelbar erreicht </a:t>
            </a:r>
            <a:r>
              <a:rPr lang="de-DE" sz="2000" dirty="0"/>
              <a:t>und zur Reflektion </a:t>
            </a:r>
            <a:r>
              <a:rPr lang="de-DE" sz="2000" dirty="0" smtClean="0"/>
              <a:t>angeregt. </a:t>
            </a:r>
            <a:endParaRPr lang="de-DE" sz="20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000" dirty="0" smtClean="0"/>
              <a:t>Die Peers / Sie können bei Peer-Aktionen auf dem (virtuellen) Campus andere Studierende auf Augenhöhe auf das Thema Alkohol, den eigenen Konsum und das Onlineprogramm eCHECKUP TO GO-Alkohol ansprechen. Dadurch werden mittelbar weitere Studierende erreicht.</a:t>
            </a:r>
          </a:p>
          <a:p>
            <a:pPr lvl="1"/>
            <a:r>
              <a:rPr lang="de-DE" sz="2200" dirty="0" smtClean="0"/>
              <a:t>Das Thema Alkohol an Hochschulen enttabuisieren.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000" dirty="0" smtClean="0"/>
              <a:t>Durch Peer-Aktionen erfolgt die Thematisierung.</a:t>
            </a:r>
          </a:p>
          <a:p>
            <a:pPr lvl="1"/>
            <a:r>
              <a:rPr lang="de-DE" sz="2200" dirty="0" smtClean="0"/>
              <a:t>Ansprechend </a:t>
            </a:r>
            <a:r>
              <a:rPr lang="de-DE" sz="2200" dirty="0"/>
              <a:t>sein, d. h. nicht verurteilend, nicht von oben herab, niederschwellig und motivierend</a:t>
            </a:r>
            <a:r>
              <a:rPr lang="de-DE" sz="2200" dirty="0" smtClean="0"/>
              <a:t>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000" dirty="0" smtClean="0"/>
              <a:t>Durch den Einsatz von studentischen </a:t>
            </a:r>
            <a:r>
              <a:rPr lang="de-DE" sz="2000" dirty="0" err="1" smtClean="0"/>
              <a:t>Peer-Berater:innen</a:t>
            </a:r>
            <a:r>
              <a:rPr lang="de-DE" sz="2000" dirty="0" smtClean="0"/>
              <a:t> erfolgt eine Ansprache auf Augenhöhe.</a:t>
            </a:r>
            <a:endParaRPr lang="de-DE" sz="2000" dirty="0"/>
          </a:p>
          <a:p>
            <a:pPr lvl="1"/>
            <a:r>
              <a:rPr lang="de-DE" sz="2200" dirty="0"/>
              <a:t>Im Sinne des Setting-Ansatzes partizipativ vorgehen</a:t>
            </a:r>
            <a:r>
              <a:rPr lang="de-DE" sz="2200" dirty="0" smtClean="0"/>
              <a:t>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000" dirty="0" smtClean="0"/>
              <a:t>Die qualifizierten </a:t>
            </a:r>
            <a:r>
              <a:rPr lang="de-DE" sz="2000" dirty="0" err="1" smtClean="0"/>
              <a:t>Peer-Berater:innen</a:t>
            </a:r>
            <a:r>
              <a:rPr lang="de-DE" sz="2000" dirty="0" smtClean="0"/>
              <a:t> werden, indem sie Peer-Aktionen planen und durchführen, aktiv in die Prävention eingebunden.</a:t>
            </a:r>
            <a:endParaRPr lang="de-DE" sz="20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err="1" smtClean="0"/>
              <a:t>eCHECKUP</a:t>
            </a:r>
            <a:r>
              <a:rPr lang="de-DE" dirty="0" smtClean="0"/>
              <a:t> - Prävention des riskanten Alkoholkonsums bei Studierenden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8" name="Textplatzhalter 3"/>
          <p:cNvSpPr txBox="1">
            <a:spLocks/>
          </p:cNvSpPr>
          <p:nvPr/>
        </p:nvSpPr>
        <p:spPr>
          <a:xfrm>
            <a:off x="431800" y="1103250"/>
            <a:ext cx="11339513" cy="360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61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Welche Ziele </a:t>
            </a:r>
            <a:r>
              <a:rPr lang="de-DE" altLang="de-DE" dirty="0"/>
              <a:t>hat die Peerberatung?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232767"/>
              </p:ext>
            </p:extLst>
          </p:nvPr>
        </p:nvGraphicFramePr>
        <p:xfrm>
          <a:off x="1774826" y="1125539"/>
          <a:ext cx="8569325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5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Welche Ziele haben Sie?</a:t>
            </a:r>
            <a:endParaRPr lang="de-DE" alt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986804"/>
              </p:ext>
            </p:extLst>
          </p:nvPr>
        </p:nvGraphicFramePr>
        <p:xfrm>
          <a:off x="1774826" y="1125539"/>
          <a:ext cx="8569325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520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Welche Ziele haben Sie?</a:t>
            </a:r>
            <a:endParaRPr lang="de-DE" alt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187226"/>
              </p:ext>
            </p:extLst>
          </p:nvPr>
        </p:nvGraphicFramePr>
        <p:xfrm>
          <a:off x="1774826" y="1125539"/>
          <a:ext cx="8569325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620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Brainstorming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3200" dirty="0" smtClean="0"/>
          </a:p>
          <a:p>
            <a:pPr marL="0" indent="0">
              <a:buNone/>
            </a:pPr>
            <a:endParaRPr lang="de-DE" sz="3200" dirty="0"/>
          </a:p>
          <a:p>
            <a:pPr marL="0" indent="0">
              <a:buNone/>
            </a:pPr>
            <a:endParaRPr lang="de-DE" sz="3200" dirty="0" smtClean="0"/>
          </a:p>
          <a:p>
            <a:pPr marL="0" indent="0" algn="ctr">
              <a:buNone/>
            </a:pPr>
            <a:r>
              <a:rPr lang="de-DE" sz="3200" dirty="0" smtClean="0"/>
              <a:t>Durch welche Aktionen können Sie/ wir </a:t>
            </a:r>
            <a:r>
              <a:rPr lang="en-US" sz="3200" dirty="0" err="1" smtClean="0"/>
              <a:t>Studierende</a:t>
            </a:r>
            <a:r>
              <a:rPr lang="en-US" sz="3200" dirty="0" smtClean="0"/>
              <a:t> </a:t>
            </a:r>
            <a:r>
              <a:rPr lang="en-US" sz="3200" dirty="0"/>
              <a:t>für das </a:t>
            </a:r>
            <a:r>
              <a:rPr lang="en-US" sz="3200" dirty="0" err="1"/>
              <a:t>Thema</a:t>
            </a:r>
            <a:r>
              <a:rPr lang="en-US" sz="3200" dirty="0"/>
              <a:t> </a:t>
            </a:r>
            <a:r>
              <a:rPr lang="en-US" sz="3200" dirty="0" err="1"/>
              <a:t>Alkohol</a:t>
            </a:r>
            <a:r>
              <a:rPr lang="en-US" sz="3200" dirty="0"/>
              <a:t> </a:t>
            </a:r>
            <a:r>
              <a:rPr lang="en-US" sz="3200" dirty="0" err="1" smtClean="0"/>
              <a:t>sensibilisieren</a:t>
            </a:r>
            <a:r>
              <a:rPr lang="en-US" sz="3200" dirty="0" smtClean="0"/>
              <a:t> </a:t>
            </a:r>
            <a:r>
              <a:rPr lang="en-US" sz="3200" dirty="0"/>
              <a:t>und auf das </a:t>
            </a:r>
            <a:r>
              <a:rPr lang="en-US" sz="3200" dirty="0" err="1"/>
              <a:t>Onlineprogramm</a:t>
            </a:r>
            <a:r>
              <a:rPr lang="en-US" sz="3200" dirty="0"/>
              <a:t> </a:t>
            </a:r>
            <a:r>
              <a:rPr lang="en-US" sz="3200" dirty="0" err="1"/>
              <a:t>aufmerksam</a:t>
            </a:r>
            <a:r>
              <a:rPr lang="en-US" sz="3200" dirty="0"/>
              <a:t> </a:t>
            </a:r>
            <a:r>
              <a:rPr lang="en-US" sz="3200" dirty="0" err="1" smtClean="0"/>
              <a:t>machen</a:t>
            </a:r>
            <a:r>
              <a:rPr lang="en-US" sz="3200" dirty="0" smtClean="0"/>
              <a:t>?</a:t>
            </a:r>
            <a:endParaRPr lang="de-DE" sz="3200" dirty="0"/>
          </a:p>
          <a:p>
            <a:pPr marL="0" indent="0" algn="ctr">
              <a:buNone/>
            </a:pPr>
            <a:endParaRPr lang="de-DE" sz="3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2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Mögliche Peer-Aktionen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sz="2000" dirty="0"/>
              <a:t>Wie kann die Auseinandersetzung mit dem Alkoholkonsum an der Hochschule angestoßen werden?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Peer-Aktionen können Online, im virtuellen Hochschulraum, und Offline, auf dem Campus der Hochschule, durchgeführt werden.</a:t>
            </a:r>
            <a:endParaRPr lang="de-DE" dirty="0"/>
          </a:p>
          <a:p>
            <a:r>
              <a:rPr lang="de-DE" dirty="0" smtClean="0"/>
              <a:t>Sowohl mit Online-Aktionen als auch mit Offline-Aktionen können Studierende erreicht und zur Durchführung von eCHECKUP TO GO motiviert werden.</a:t>
            </a:r>
            <a:endParaRPr lang="de-DE" dirty="0"/>
          </a:p>
          <a:p>
            <a:r>
              <a:rPr lang="de-DE" dirty="0" smtClean="0"/>
              <a:t>Im Rahmen der eCHECKUP-Peer-Qualifizierung wurden von Studierenden diverser Hochschulen unterschiedlichste Methoden für Offline- und Online-Peer-Aktionen entwickelt und erprobt. </a:t>
            </a:r>
          </a:p>
          <a:p>
            <a:r>
              <a:rPr lang="de-DE" dirty="0" smtClean="0"/>
              <a:t>Die von anderen Studierenden entwickelten Methoden, aber auch deren Erfahrungen, sind dokumentiert und können Ihnen als Inspiration dienen.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181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Peer-Aktionen – auf dem Campus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err="1" smtClean="0"/>
              <a:t>Impressionen</a:t>
            </a:r>
            <a:r>
              <a:rPr lang="en-US" dirty="0" smtClean="0"/>
              <a:t> von Offline-Peer-</a:t>
            </a:r>
            <a:r>
              <a:rPr lang="en-US" dirty="0" err="1" smtClean="0"/>
              <a:t>Aktionen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b="1" dirty="0" smtClean="0"/>
              <a:t>Aktionsstände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 smtClean="0"/>
              <a:t>Studentische </a:t>
            </a:r>
            <a:r>
              <a:rPr lang="de-DE" dirty="0" err="1" smtClean="0"/>
              <a:t>Peer-Berater:innen</a:t>
            </a:r>
            <a:r>
              <a:rPr lang="de-DE" dirty="0" smtClean="0"/>
              <a:t> </a:t>
            </a:r>
            <a:r>
              <a:rPr lang="de-DE" dirty="0"/>
              <a:t>verteilen </a:t>
            </a:r>
            <a:endParaRPr lang="de-DE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dirty="0" smtClean="0"/>
              <a:t>beispielsweise </a:t>
            </a:r>
            <a:r>
              <a:rPr lang="de-DE" dirty="0"/>
              <a:t>kostenlose, alkoholfreie Cocktails </a:t>
            </a:r>
            <a:endParaRPr lang="de-DE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dirty="0" smtClean="0"/>
              <a:t>und </a:t>
            </a:r>
            <a:r>
              <a:rPr lang="de-DE" dirty="0"/>
              <a:t>suchen ein lockeres Gespräch über Alkohol.</a:t>
            </a:r>
          </a:p>
          <a:p>
            <a:pPr marL="266700" lvl="1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6F7F9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6F7F9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21" name="Bildplatzhalt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2933195"/>
            <a:ext cx="5327977" cy="323098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806" y="1894833"/>
            <a:ext cx="3594231" cy="239436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329" y="4204353"/>
            <a:ext cx="2602149" cy="173614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271642" y="6061953"/>
            <a:ext cx="36824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Bildquelle: Hochschule Esslingen, Projekt eCHECKUP-Alkohol</a:t>
            </a: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82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ECKUP-Alkohol">
  <a:themeElements>
    <a:clrScheme name="eCHECKUPTOGO_Website">
      <a:dk1>
        <a:srgbClr val="232323"/>
      </a:dk1>
      <a:lt1>
        <a:srgbClr val="F6F7F9"/>
      </a:lt1>
      <a:dk2>
        <a:srgbClr val="950505"/>
      </a:dk2>
      <a:lt2>
        <a:srgbClr val="F6F7F9"/>
      </a:lt2>
      <a:accent1>
        <a:srgbClr val="950505"/>
      </a:accent1>
      <a:accent2>
        <a:srgbClr val="456174"/>
      </a:accent2>
      <a:accent3>
        <a:srgbClr val="5A5A5A"/>
      </a:accent3>
      <a:accent4>
        <a:srgbClr val="6F0303"/>
      </a:accent4>
      <a:accent5>
        <a:srgbClr val="F6F7F9"/>
      </a:accent5>
      <a:accent6>
        <a:srgbClr val="232323"/>
      </a:accent6>
      <a:hlink>
        <a:srgbClr val="950505"/>
      </a:hlink>
      <a:folHlink>
        <a:srgbClr val="456174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1_eCHECKUP-Alkohol">
  <a:themeElements>
    <a:clrScheme name="eCHECKUPTOGO_Website">
      <a:dk1>
        <a:srgbClr val="232323"/>
      </a:dk1>
      <a:lt1>
        <a:srgbClr val="F6F7F9"/>
      </a:lt1>
      <a:dk2>
        <a:srgbClr val="950505"/>
      </a:dk2>
      <a:lt2>
        <a:srgbClr val="F6F7F9"/>
      </a:lt2>
      <a:accent1>
        <a:srgbClr val="950505"/>
      </a:accent1>
      <a:accent2>
        <a:srgbClr val="456174"/>
      </a:accent2>
      <a:accent3>
        <a:srgbClr val="5A5A5A"/>
      </a:accent3>
      <a:accent4>
        <a:srgbClr val="6F0303"/>
      </a:accent4>
      <a:accent5>
        <a:srgbClr val="F6F7F9"/>
      </a:accent5>
      <a:accent6>
        <a:srgbClr val="232323"/>
      </a:accent6>
      <a:hlink>
        <a:srgbClr val="950505"/>
      </a:hlink>
      <a:folHlink>
        <a:srgbClr val="456174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90D0D0-7C1D-47FF-A2F0-9937AA567A3D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1270</Words>
  <Application>Microsoft Office PowerPoint</Application>
  <PresentationFormat>Breitbild</PresentationFormat>
  <Paragraphs>192</Paragraphs>
  <Slides>13</Slides>
  <Notes>13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Arial</vt:lpstr>
      <vt:lpstr>Calibri</vt:lpstr>
      <vt:lpstr>Candara</vt:lpstr>
      <vt:lpstr>Corbel</vt:lpstr>
      <vt:lpstr>Times New Roman</vt:lpstr>
      <vt:lpstr>Verdana</vt:lpstr>
      <vt:lpstr>Wingdings</vt:lpstr>
      <vt:lpstr>eCHECKUP-Alkohol</vt:lpstr>
      <vt:lpstr>1_eCHECKUP-Alkohol</vt:lpstr>
      <vt:lpstr>Der Peer-Education-Ansatz  </vt:lpstr>
      <vt:lpstr>Der Peer-Education-Ansatz  </vt:lpstr>
      <vt:lpstr>Ziele der  studentischen Peer-Beraterung</vt:lpstr>
      <vt:lpstr>Welche Ziele hat die Peerberatung?</vt:lpstr>
      <vt:lpstr>Welche Ziele haben Sie?</vt:lpstr>
      <vt:lpstr>Welche Ziele haben Sie?</vt:lpstr>
      <vt:lpstr>Brainstorming</vt:lpstr>
      <vt:lpstr>Mögliche Peer-Aktionen</vt:lpstr>
      <vt:lpstr>Peer-Aktionen – auf dem Campus</vt:lpstr>
      <vt:lpstr>Peer-Aktionen – im virtuellen Hochschulraum</vt:lpstr>
      <vt:lpstr>Wie unterscheiden sich Online- und Offline-Peer-Aktionen?</vt:lpstr>
      <vt:lpstr>Wie unterscheiden sich Online- und Offline-Peer-Aktionen?</vt:lpstr>
      <vt:lpstr>Fazit – Online oder Offline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2019-06-12T11:34:52Z</dcterms:created>
  <dcterms:modified xsi:type="dcterms:W3CDTF">2023-09-06T07:51:42Z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