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 bookmarkIdSeed="2">
  <p:sldMasterIdLst>
    <p:sldMasterId id="2147483648" r:id="rId4"/>
  </p:sldMasterIdLst>
  <p:notesMasterIdLst>
    <p:notesMasterId r:id="rId43"/>
  </p:notesMasterIdLst>
  <p:handoutMasterIdLst>
    <p:handoutMasterId r:id="rId44"/>
  </p:handoutMasterIdLst>
  <p:sldIdLst>
    <p:sldId id="402" r:id="rId5"/>
    <p:sldId id="472" r:id="rId6"/>
    <p:sldId id="473" r:id="rId7"/>
    <p:sldId id="475" r:id="rId8"/>
    <p:sldId id="634" r:id="rId9"/>
    <p:sldId id="633" r:id="rId10"/>
    <p:sldId id="476" r:id="rId11"/>
    <p:sldId id="640" r:id="rId12"/>
    <p:sldId id="482" r:id="rId13"/>
    <p:sldId id="646" r:id="rId14"/>
    <p:sldId id="647" r:id="rId15"/>
    <p:sldId id="648" r:id="rId16"/>
    <p:sldId id="664" r:id="rId17"/>
    <p:sldId id="486" r:id="rId18"/>
    <p:sldId id="665" r:id="rId19"/>
    <p:sldId id="488" r:id="rId20"/>
    <p:sldId id="490" r:id="rId21"/>
    <p:sldId id="491" r:id="rId22"/>
    <p:sldId id="594" r:id="rId23"/>
    <p:sldId id="595" r:id="rId24"/>
    <p:sldId id="651" r:id="rId25"/>
    <p:sldId id="493" r:id="rId26"/>
    <p:sldId id="666" r:id="rId27"/>
    <p:sldId id="649" r:id="rId28"/>
    <p:sldId id="662" r:id="rId29"/>
    <p:sldId id="745" r:id="rId30"/>
    <p:sldId id="667" r:id="rId31"/>
    <p:sldId id="656" r:id="rId32"/>
    <p:sldId id="658" r:id="rId33"/>
    <p:sldId id="659" r:id="rId34"/>
    <p:sldId id="660" r:id="rId35"/>
    <p:sldId id="668" r:id="rId36"/>
    <p:sldId id="663" r:id="rId37"/>
    <p:sldId id="669" r:id="rId38"/>
    <p:sldId id="484" r:id="rId39"/>
    <p:sldId id="496" r:id="rId40"/>
    <p:sldId id="670" r:id="rId41"/>
    <p:sldId id="431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otivierende Gesprächsführung" id="{8788D88A-F410-4A64-B86E-7C86BC40FD67}">
          <p14:sldIdLst>
            <p14:sldId id="402"/>
            <p14:sldId id="472"/>
            <p14:sldId id="473"/>
            <p14:sldId id="475"/>
            <p14:sldId id="634"/>
            <p14:sldId id="633"/>
            <p14:sldId id="476"/>
            <p14:sldId id="640"/>
            <p14:sldId id="482"/>
            <p14:sldId id="646"/>
            <p14:sldId id="647"/>
            <p14:sldId id="648"/>
            <p14:sldId id="664"/>
            <p14:sldId id="486"/>
            <p14:sldId id="665"/>
            <p14:sldId id="488"/>
            <p14:sldId id="490"/>
            <p14:sldId id="491"/>
            <p14:sldId id="594"/>
            <p14:sldId id="595"/>
            <p14:sldId id="651"/>
            <p14:sldId id="493"/>
            <p14:sldId id="666"/>
            <p14:sldId id="649"/>
            <p14:sldId id="662"/>
            <p14:sldId id="745"/>
            <p14:sldId id="667"/>
            <p14:sldId id="656"/>
            <p14:sldId id="658"/>
            <p14:sldId id="659"/>
            <p14:sldId id="660"/>
            <p14:sldId id="668"/>
            <p14:sldId id="663"/>
            <p14:sldId id="669"/>
            <p14:sldId id="484"/>
            <p14:sldId id="496"/>
            <p14:sldId id="670"/>
            <p14:sldId id="4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47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323"/>
    <a:srgbClr val="FFFFFF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unkle Formatvorlage 1 - Akz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8603FDC-E32A-4AB5-989C-0864C3EAD2B8}" styleName="Designformatvorlage 2 - Akz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86" autoAdjust="0"/>
    <p:restoredTop sz="69547" autoAdjust="0"/>
  </p:normalViewPr>
  <p:slideViewPr>
    <p:cSldViewPr snapToGrid="0">
      <p:cViewPr varScale="1">
        <p:scale>
          <a:sx n="48" d="100"/>
          <a:sy n="48" d="100"/>
        </p:scale>
        <p:origin x="984" y="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777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72A19D-057D-4805-9641-B3C0F481F54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A6A90EE-24DC-46E3-AB0B-BEA187DF306D}">
      <dgm:prSet phldrT="[Text]" custT="1"/>
      <dgm:spPr/>
      <dgm:t>
        <a:bodyPr/>
        <a:lstStyle/>
        <a:p>
          <a:r>
            <a:rPr lang="de-DE" sz="1600" b="1" dirty="0" smtClean="0"/>
            <a:t>Offene Fragen stellen</a:t>
          </a:r>
          <a:endParaRPr lang="de-DE" sz="1600" b="1" dirty="0"/>
        </a:p>
      </dgm:t>
    </dgm:pt>
    <dgm:pt modelId="{1C38FE78-9576-4DD0-A458-DBA3F1E6CC20}" type="parTrans" cxnId="{C141282A-4E8F-4072-8422-121AAAE2A12A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4DEC6A01-CB0F-43C7-AA0D-214CBB87227F}" type="sibTrans" cxnId="{C141282A-4E8F-4072-8422-121AAAE2A12A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5100A45-3F17-4340-AB9F-48F449315F5D}">
      <dgm:prSet phldrT="[Text]" custT="1"/>
      <dgm:spPr/>
      <dgm:t>
        <a:bodyPr/>
        <a:lstStyle/>
        <a:p>
          <a:r>
            <a:rPr lang="de-DE" sz="1600" dirty="0" smtClean="0"/>
            <a:t>Wertschätzen und Bestätigen</a:t>
          </a:r>
          <a:endParaRPr lang="de-DE" sz="1600" dirty="0"/>
        </a:p>
      </dgm:t>
    </dgm:pt>
    <dgm:pt modelId="{EA5B0005-DBB1-487C-B130-EC78F803C626}" type="parTrans" cxnId="{B6BC0ED8-EAFC-4E80-88C0-6DDF98E0E8D7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004FD61-DF79-4AF9-A8B6-2A647F119FE2}" type="sibTrans" cxnId="{B6BC0ED8-EAFC-4E80-88C0-6DDF98E0E8D7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BE0E21CE-7128-4382-A181-F1143E529E34}">
      <dgm:prSet phldrT="[Text]" custT="1"/>
      <dgm:spPr/>
      <dgm:t>
        <a:bodyPr/>
        <a:lstStyle/>
        <a:p>
          <a:r>
            <a:rPr lang="de-DE" sz="1600" dirty="0" smtClean="0"/>
            <a:t>veränderungs-orientierte Aussagen fördern</a:t>
          </a:r>
          <a:endParaRPr lang="de-DE" sz="1600" dirty="0"/>
        </a:p>
      </dgm:t>
    </dgm:pt>
    <dgm:pt modelId="{B3998B16-1185-4D8C-856B-7CFF40AAC0BE}" type="parTrans" cxnId="{3ED3BCC4-3D8D-4001-A10C-4AC839FBD101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7FB753B3-F8D1-46E3-B05F-CDBD448D57C2}" type="sibTrans" cxnId="{3ED3BCC4-3D8D-4001-A10C-4AC839FBD101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6C9859F-E8A2-43C5-887C-31A07BEAE902}">
      <dgm:prSet phldrT="[Text]" custT="1"/>
      <dgm:spPr/>
      <dgm:t>
        <a:bodyPr/>
        <a:lstStyle/>
        <a:p>
          <a:r>
            <a:rPr lang="de-DE" sz="1600" dirty="0" smtClean="0"/>
            <a:t>Widerstand schwächen</a:t>
          </a:r>
          <a:endParaRPr lang="de-DE" sz="1600" dirty="0"/>
        </a:p>
      </dgm:t>
    </dgm:pt>
    <dgm:pt modelId="{E255FCEF-33FC-487C-9451-5A9BC970E6F8}" type="parTrans" cxnId="{1674D71D-261C-450B-B818-BFEBE8C14545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5080D1C4-EE62-47A3-BD7D-A612626E84B3}" type="sibTrans" cxnId="{1674D71D-261C-450B-B818-BFEBE8C14545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7E5C5246-8703-4FD8-88C5-BA13412013B3}">
      <dgm:prSet phldrT="[Text]" custT="1"/>
      <dgm:spPr/>
      <dgm:t>
        <a:bodyPr/>
        <a:lstStyle/>
        <a:p>
          <a:r>
            <a:rPr lang="de-DE" sz="1600" dirty="0" smtClean="0"/>
            <a:t>Änderungs-zuversicht stärken</a:t>
          </a:r>
          <a:endParaRPr lang="de-DE" sz="1600" dirty="0"/>
        </a:p>
      </dgm:t>
    </dgm:pt>
    <dgm:pt modelId="{2ACF2E7D-867B-472A-947E-2C3690CF3F64}" type="parTrans" cxnId="{D9CC13FD-0D8C-47BF-BF5F-D1D8B9CBF226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9ABA1B30-A387-452A-B05F-95D8FAF334D7}" type="sibTrans" cxnId="{D9CC13FD-0D8C-47BF-BF5F-D1D8B9CBF226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4A094619-33D4-48B1-87FA-85D63FABE2CC}">
      <dgm:prSet phldrT="[Text]" custT="1"/>
      <dgm:spPr/>
      <dgm:t>
        <a:bodyPr/>
        <a:lstStyle/>
        <a:p>
          <a:r>
            <a:rPr lang="de-DE" sz="1600" dirty="0" smtClean="0"/>
            <a:t>Aktives Zuhören</a:t>
          </a:r>
          <a:endParaRPr lang="de-DE" sz="1600" dirty="0"/>
        </a:p>
      </dgm:t>
    </dgm:pt>
    <dgm:pt modelId="{B1B3ADEA-3975-4BA3-AA39-69933C39429B}" type="parTrans" cxnId="{CEA3E49E-3BF2-4339-AFC7-413F649CBD34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A63F56A3-F5BC-44ED-B136-2DF221640A58}" type="sibTrans" cxnId="{CEA3E49E-3BF2-4339-AFC7-413F649CBD34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08547B79-284D-4E8D-94B8-25B5FC4F32D6}">
      <dgm:prSet phldrT="[Text]" custT="1"/>
      <dgm:spPr/>
      <dgm:t>
        <a:bodyPr/>
        <a:lstStyle/>
        <a:p>
          <a:r>
            <a:rPr lang="de-DE" sz="1600" dirty="0" smtClean="0"/>
            <a:t>Zusammen-fassungen</a:t>
          </a:r>
          <a:endParaRPr lang="de-DE" sz="1600" dirty="0"/>
        </a:p>
      </dgm:t>
    </dgm:pt>
    <dgm:pt modelId="{4995D9B1-845A-4323-891F-C782EC4F492B}" type="parTrans" cxnId="{ABCDD18E-711C-4797-A36D-AE35D8576838}">
      <dgm:prSet/>
      <dgm:spPr/>
      <dgm:t>
        <a:bodyPr/>
        <a:lstStyle/>
        <a:p>
          <a:endParaRPr lang="de-DE"/>
        </a:p>
      </dgm:t>
    </dgm:pt>
    <dgm:pt modelId="{00EDE930-707C-49E0-B367-EEBF52A61A18}" type="sibTrans" cxnId="{ABCDD18E-711C-4797-A36D-AE35D8576838}">
      <dgm:prSet/>
      <dgm:spPr/>
      <dgm:t>
        <a:bodyPr/>
        <a:lstStyle/>
        <a:p>
          <a:endParaRPr lang="de-DE"/>
        </a:p>
      </dgm:t>
    </dgm:pt>
    <dgm:pt modelId="{AB3B12BD-8990-4428-990E-AC88FE1BBABB}" type="pres">
      <dgm:prSet presAssocID="{8172A19D-057D-4805-9641-B3C0F481F54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47AC400-4176-44CC-B861-485FF51440DA}" type="pres">
      <dgm:prSet presAssocID="{8172A19D-057D-4805-9641-B3C0F481F544}" presName="wedge1" presStyleLbl="node1" presStyleIdx="0" presStyleCnt="7"/>
      <dgm:spPr/>
      <dgm:t>
        <a:bodyPr/>
        <a:lstStyle/>
        <a:p>
          <a:endParaRPr lang="de-DE"/>
        </a:p>
      </dgm:t>
    </dgm:pt>
    <dgm:pt modelId="{338F3849-D67B-48A9-91B3-5169C25AB377}" type="pres">
      <dgm:prSet presAssocID="{8172A19D-057D-4805-9641-B3C0F481F544}" presName="dummy1a" presStyleCnt="0"/>
      <dgm:spPr/>
    </dgm:pt>
    <dgm:pt modelId="{9733C84D-2D2A-4983-87EB-7A6777C80613}" type="pres">
      <dgm:prSet presAssocID="{8172A19D-057D-4805-9641-B3C0F481F544}" presName="dummy1b" presStyleCnt="0"/>
      <dgm:spPr/>
    </dgm:pt>
    <dgm:pt modelId="{BF73BCF8-5B91-4101-AA3E-F3615E3D189B}" type="pres">
      <dgm:prSet presAssocID="{8172A19D-057D-4805-9641-B3C0F481F544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74D413-9E9E-4B94-9781-2F30EDE1035D}" type="pres">
      <dgm:prSet presAssocID="{8172A19D-057D-4805-9641-B3C0F481F544}" presName="wedge2" presStyleLbl="node1" presStyleIdx="1" presStyleCnt="7"/>
      <dgm:spPr/>
      <dgm:t>
        <a:bodyPr/>
        <a:lstStyle/>
        <a:p>
          <a:endParaRPr lang="de-DE"/>
        </a:p>
      </dgm:t>
    </dgm:pt>
    <dgm:pt modelId="{D2268157-3344-4AED-8671-BD004E8E727D}" type="pres">
      <dgm:prSet presAssocID="{8172A19D-057D-4805-9641-B3C0F481F544}" presName="dummy2a" presStyleCnt="0"/>
      <dgm:spPr/>
    </dgm:pt>
    <dgm:pt modelId="{009BEE99-B26A-40D7-9D63-1B0AC38178CE}" type="pres">
      <dgm:prSet presAssocID="{8172A19D-057D-4805-9641-B3C0F481F544}" presName="dummy2b" presStyleCnt="0"/>
      <dgm:spPr/>
    </dgm:pt>
    <dgm:pt modelId="{438F9EE0-0FB0-4C54-B0D0-1CDC1A6F7A44}" type="pres">
      <dgm:prSet presAssocID="{8172A19D-057D-4805-9641-B3C0F481F544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DD9EED1-90B4-4736-BFF0-CA2F7530C145}" type="pres">
      <dgm:prSet presAssocID="{8172A19D-057D-4805-9641-B3C0F481F544}" presName="wedge3" presStyleLbl="node1" presStyleIdx="2" presStyleCnt="7"/>
      <dgm:spPr/>
      <dgm:t>
        <a:bodyPr/>
        <a:lstStyle/>
        <a:p>
          <a:endParaRPr lang="de-DE"/>
        </a:p>
      </dgm:t>
    </dgm:pt>
    <dgm:pt modelId="{F01158B6-BE20-4568-8BD9-290EAD094F2B}" type="pres">
      <dgm:prSet presAssocID="{8172A19D-057D-4805-9641-B3C0F481F544}" presName="dummy3a" presStyleCnt="0"/>
      <dgm:spPr/>
    </dgm:pt>
    <dgm:pt modelId="{664934EC-A8FB-4318-9182-B85095852087}" type="pres">
      <dgm:prSet presAssocID="{8172A19D-057D-4805-9641-B3C0F481F544}" presName="dummy3b" presStyleCnt="0"/>
      <dgm:spPr/>
    </dgm:pt>
    <dgm:pt modelId="{2DF4456D-9387-49C2-9616-DA0E1CBF46F4}" type="pres">
      <dgm:prSet presAssocID="{8172A19D-057D-4805-9641-B3C0F481F544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99CF7B2-2BCE-4B8B-838A-928502A2DE03}" type="pres">
      <dgm:prSet presAssocID="{8172A19D-057D-4805-9641-B3C0F481F544}" presName="wedge4" presStyleLbl="node1" presStyleIdx="3" presStyleCnt="7"/>
      <dgm:spPr/>
      <dgm:t>
        <a:bodyPr/>
        <a:lstStyle/>
        <a:p>
          <a:endParaRPr lang="de-DE"/>
        </a:p>
      </dgm:t>
    </dgm:pt>
    <dgm:pt modelId="{8BAF5B0E-2CAF-4F8A-B2EB-BF5EAA73651D}" type="pres">
      <dgm:prSet presAssocID="{8172A19D-057D-4805-9641-B3C0F481F544}" presName="dummy4a" presStyleCnt="0"/>
      <dgm:spPr/>
    </dgm:pt>
    <dgm:pt modelId="{FC3CC0CC-FA1E-45E2-B263-1A92CC7596F2}" type="pres">
      <dgm:prSet presAssocID="{8172A19D-057D-4805-9641-B3C0F481F544}" presName="dummy4b" presStyleCnt="0"/>
      <dgm:spPr/>
    </dgm:pt>
    <dgm:pt modelId="{59C42855-D922-419F-B60F-EB9266CCC125}" type="pres">
      <dgm:prSet presAssocID="{8172A19D-057D-4805-9641-B3C0F481F544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B502739-DDC2-4DDB-B135-33513F4577E5}" type="pres">
      <dgm:prSet presAssocID="{8172A19D-057D-4805-9641-B3C0F481F544}" presName="wedge5" presStyleLbl="node1" presStyleIdx="4" presStyleCnt="7"/>
      <dgm:spPr/>
      <dgm:t>
        <a:bodyPr/>
        <a:lstStyle/>
        <a:p>
          <a:endParaRPr lang="de-DE"/>
        </a:p>
      </dgm:t>
    </dgm:pt>
    <dgm:pt modelId="{F13E2C8D-1DA8-49E9-83A5-521970C7B90A}" type="pres">
      <dgm:prSet presAssocID="{8172A19D-057D-4805-9641-B3C0F481F544}" presName="dummy5a" presStyleCnt="0"/>
      <dgm:spPr/>
    </dgm:pt>
    <dgm:pt modelId="{777A5800-F58E-4A3F-9E50-2238E4AEC617}" type="pres">
      <dgm:prSet presAssocID="{8172A19D-057D-4805-9641-B3C0F481F544}" presName="dummy5b" presStyleCnt="0"/>
      <dgm:spPr/>
    </dgm:pt>
    <dgm:pt modelId="{A95E2C6B-CC94-4FC0-95E8-BE127520507A}" type="pres">
      <dgm:prSet presAssocID="{8172A19D-057D-4805-9641-B3C0F481F544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74B7F7B-4936-4989-8F3B-1717C9A9C3DE}" type="pres">
      <dgm:prSet presAssocID="{8172A19D-057D-4805-9641-B3C0F481F544}" presName="wedge6" presStyleLbl="node1" presStyleIdx="5" presStyleCnt="7"/>
      <dgm:spPr/>
      <dgm:t>
        <a:bodyPr/>
        <a:lstStyle/>
        <a:p>
          <a:endParaRPr lang="de-DE"/>
        </a:p>
      </dgm:t>
    </dgm:pt>
    <dgm:pt modelId="{BCC4D882-0052-486A-8EB5-B3249F3903E2}" type="pres">
      <dgm:prSet presAssocID="{8172A19D-057D-4805-9641-B3C0F481F544}" presName="dummy6a" presStyleCnt="0"/>
      <dgm:spPr/>
    </dgm:pt>
    <dgm:pt modelId="{AB50EDCD-A6F7-42A2-89C4-B67E5149BA36}" type="pres">
      <dgm:prSet presAssocID="{8172A19D-057D-4805-9641-B3C0F481F544}" presName="dummy6b" presStyleCnt="0"/>
      <dgm:spPr/>
    </dgm:pt>
    <dgm:pt modelId="{297126A2-5B2E-43EC-9CB8-70ACDA203D07}" type="pres">
      <dgm:prSet presAssocID="{8172A19D-057D-4805-9641-B3C0F481F544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B15F6A5-AC3C-441E-AA65-5104CA132684}" type="pres">
      <dgm:prSet presAssocID="{8172A19D-057D-4805-9641-B3C0F481F544}" presName="wedge7" presStyleLbl="node1" presStyleIdx="6" presStyleCnt="7"/>
      <dgm:spPr/>
      <dgm:t>
        <a:bodyPr/>
        <a:lstStyle/>
        <a:p>
          <a:endParaRPr lang="de-DE"/>
        </a:p>
      </dgm:t>
    </dgm:pt>
    <dgm:pt modelId="{64178E54-E5C9-43E2-A640-F576716DB452}" type="pres">
      <dgm:prSet presAssocID="{8172A19D-057D-4805-9641-B3C0F481F544}" presName="dummy7a" presStyleCnt="0"/>
      <dgm:spPr/>
    </dgm:pt>
    <dgm:pt modelId="{9F053254-D7E1-4218-AE9B-5D28103DBD78}" type="pres">
      <dgm:prSet presAssocID="{8172A19D-057D-4805-9641-B3C0F481F544}" presName="dummy7b" presStyleCnt="0"/>
      <dgm:spPr/>
    </dgm:pt>
    <dgm:pt modelId="{9D8B5783-ED0C-4E3F-A444-F0D996246ECA}" type="pres">
      <dgm:prSet presAssocID="{8172A19D-057D-4805-9641-B3C0F481F544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EA8C90-F378-4D68-95FC-0B38BD4AD05F}" type="pres">
      <dgm:prSet presAssocID="{4DEC6A01-CB0F-43C7-AA0D-214CBB87227F}" presName="arrowWedge1" presStyleLbl="fgSibTrans2D1" presStyleIdx="0" presStyleCnt="7"/>
      <dgm:spPr>
        <a:solidFill>
          <a:srgbClr val="FFFFFF"/>
        </a:solidFill>
        <a:ln>
          <a:solidFill>
            <a:srgbClr val="A40000"/>
          </a:solidFill>
        </a:ln>
      </dgm:spPr>
      <dgm:t>
        <a:bodyPr/>
        <a:lstStyle/>
        <a:p>
          <a:endParaRPr lang="de-DE"/>
        </a:p>
      </dgm:t>
    </dgm:pt>
    <dgm:pt modelId="{76A324D9-2F37-4B6E-83B9-CD120C6B42AD}" type="pres">
      <dgm:prSet presAssocID="{A63F56A3-F5BC-44ED-B136-2DF221640A58}" presName="arrowWedge2" presStyleLbl="fgSibTrans2D1" presStyleIdx="1" presStyleCnt="7"/>
      <dgm:spPr/>
    </dgm:pt>
    <dgm:pt modelId="{C5088F48-DCB2-45E4-889E-0BC5CA35317E}" type="pres">
      <dgm:prSet presAssocID="{2004FD61-DF79-4AF9-A8B6-2A647F119FE2}" presName="arrowWedge3" presStyleLbl="fgSibTrans2D1" presStyleIdx="2" presStyleCnt="7"/>
      <dgm:spPr/>
    </dgm:pt>
    <dgm:pt modelId="{36AAC2B9-5309-46A0-8166-B9BD2DDA25CC}" type="pres">
      <dgm:prSet presAssocID="{7FB753B3-F8D1-46E3-B05F-CDBD448D57C2}" presName="arrowWedge4" presStyleLbl="fgSibTrans2D1" presStyleIdx="3" presStyleCnt="7"/>
      <dgm:spPr/>
    </dgm:pt>
    <dgm:pt modelId="{68F06E20-7BA1-443C-821C-29282F4FE9A6}" type="pres">
      <dgm:prSet presAssocID="{5080D1C4-EE62-47A3-BD7D-A612626E84B3}" presName="arrowWedge5" presStyleLbl="fgSibTrans2D1" presStyleIdx="4" presStyleCnt="7"/>
      <dgm:spPr/>
    </dgm:pt>
    <dgm:pt modelId="{8336836F-6E0A-4800-B3C1-1A49A36EF98D}" type="pres">
      <dgm:prSet presAssocID="{9ABA1B30-A387-452A-B05F-95D8FAF334D7}" presName="arrowWedge6" presStyleLbl="fgSibTrans2D1" presStyleIdx="5" presStyleCnt="7"/>
      <dgm:spPr/>
    </dgm:pt>
    <dgm:pt modelId="{5F9A3E7A-A6FD-49DE-98A8-310ED3D12320}" type="pres">
      <dgm:prSet presAssocID="{00EDE930-707C-49E0-B367-EEBF52A61A18}" presName="arrowWedge7" presStyleLbl="fgSibTrans2D1" presStyleIdx="6" presStyleCnt="7"/>
      <dgm:spPr/>
    </dgm:pt>
  </dgm:ptLst>
  <dgm:cxnLst>
    <dgm:cxn modelId="{58C6D228-E42D-43D0-AFA3-BD9BC62429B3}" type="presOf" srcId="{26C9859F-E8A2-43C5-887C-31A07BEAE902}" destId="{0B502739-DDC2-4DDB-B135-33513F4577E5}" srcOrd="0" destOrd="0" presId="urn:microsoft.com/office/officeart/2005/8/layout/cycle8"/>
    <dgm:cxn modelId="{44504BBD-FA2A-43E6-AF9B-8588D798BE04}" type="presOf" srcId="{AA6A90EE-24DC-46E3-AB0B-BEA187DF306D}" destId="{BF73BCF8-5B91-4101-AA3E-F3615E3D189B}" srcOrd="1" destOrd="0" presId="urn:microsoft.com/office/officeart/2005/8/layout/cycle8"/>
    <dgm:cxn modelId="{89FFCEB7-33EF-4AA3-956A-64346F4EB9D5}" type="presOf" srcId="{8172A19D-057D-4805-9641-B3C0F481F544}" destId="{AB3B12BD-8990-4428-990E-AC88FE1BBABB}" srcOrd="0" destOrd="0" presId="urn:microsoft.com/office/officeart/2005/8/layout/cycle8"/>
    <dgm:cxn modelId="{0BA76159-2655-439D-85D8-43BF3E9F7740}" type="presOf" srcId="{26C9859F-E8A2-43C5-887C-31A07BEAE902}" destId="{A95E2C6B-CC94-4FC0-95E8-BE127520507A}" srcOrd="1" destOrd="0" presId="urn:microsoft.com/office/officeart/2005/8/layout/cycle8"/>
    <dgm:cxn modelId="{B6BC0ED8-EAFC-4E80-88C0-6DDF98E0E8D7}" srcId="{8172A19D-057D-4805-9641-B3C0F481F544}" destId="{25100A45-3F17-4340-AB9F-48F449315F5D}" srcOrd="2" destOrd="0" parTransId="{EA5B0005-DBB1-487C-B130-EC78F803C626}" sibTransId="{2004FD61-DF79-4AF9-A8B6-2A647F119FE2}"/>
    <dgm:cxn modelId="{3ED3BCC4-3D8D-4001-A10C-4AC839FBD101}" srcId="{8172A19D-057D-4805-9641-B3C0F481F544}" destId="{BE0E21CE-7128-4382-A181-F1143E529E34}" srcOrd="3" destOrd="0" parTransId="{B3998B16-1185-4D8C-856B-7CFF40AAC0BE}" sibTransId="{7FB753B3-F8D1-46E3-B05F-CDBD448D57C2}"/>
    <dgm:cxn modelId="{C9420DA7-CF98-4024-9A0A-F20A9B08C9D3}" type="presOf" srcId="{BE0E21CE-7128-4382-A181-F1143E529E34}" destId="{59C42855-D922-419F-B60F-EB9266CCC125}" srcOrd="1" destOrd="0" presId="urn:microsoft.com/office/officeart/2005/8/layout/cycle8"/>
    <dgm:cxn modelId="{C141282A-4E8F-4072-8422-121AAAE2A12A}" srcId="{8172A19D-057D-4805-9641-B3C0F481F544}" destId="{AA6A90EE-24DC-46E3-AB0B-BEA187DF306D}" srcOrd="0" destOrd="0" parTransId="{1C38FE78-9576-4DD0-A458-DBA3F1E6CC20}" sibTransId="{4DEC6A01-CB0F-43C7-AA0D-214CBB87227F}"/>
    <dgm:cxn modelId="{D8554990-6E4C-486F-A8EE-F09AAF788F76}" type="presOf" srcId="{4A094619-33D4-48B1-87FA-85D63FABE2CC}" destId="{438F9EE0-0FB0-4C54-B0D0-1CDC1A6F7A44}" srcOrd="1" destOrd="0" presId="urn:microsoft.com/office/officeart/2005/8/layout/cycle8"/>
    <dgm:cxn modelId="{6F64511A-8543-477C-B817-B9809E565686}" type="presOf" srcId="{08547B79-284D-4E8D-94B8-25B5FC4F32D6}" destId="{5B15F6A5-AC3C-441E-AA65-5104CA132684}" srcOrd="0" destOrd="0" presId="urn:microsoft.com/office/officeart/2005/8/layout/cycle8"/>
    <dgm:cxn modelId="{F52D17F1-3067-4DA6-BE6D-1A7F292699F6}" type="presOf" srcId="{08547B79-284D-4E8D-94B8-25B5FC4F32D6}" destId="{9D8B5783-ED0C-4E3F-A444-F0D996246ECA}" srcOrd="1" destOrd="0" presId="urn:microsoft.com/office/officeart/2005/8/layout/cycle8"/>
    <dgm:cxn modelId="{4942E207-52D0-4298-A8D8-16D646BAC55C}" type="presOf" srcId="{BE0E21CE-7128-4382-A181-F1143E529E34}" destId="{F99CF7B2-2BCE-4B8B-838A-928502A2DE03}" srcOrd="0" destOrd="0" presId="urn:microsoft.com/office/officeart/2005/8/layout/cycle8"/>
    <dgm:cxn modelId="{CEA3E49E-3BF2-4339-AFC7-413F649CBD34}" srcId="{8172A19D-057D-4805-9641-B3C0F481F544}" destId="{4A094619-33D4-48B1-87FA-85D63FABE2CC}" srcOrd="1" destOrd="0" parTransId="{B1B3ADEA-3975-4BA3-AA39-69933C39429B}" sibTransId="{A63F56A3-F5BC-44ED-B136-2DF221640A58}"/>
    <dgm:cxn modelId="{1674D71D-261C-450B-B818-BFEBE8C14545}" srcId="{8172A19D-057D-4805-9641-B3C0F481F544}" destId="{26C9859F-E8A2-43C5-887C-31A07BEAE902}" srcOrd="4" destOrd="0" parTransId="{E255FCEF-33FC-487C-9451-5A9BC970E6F8}" sibTransId="{5080D1C4-EE62-47A3-BD7D-A612626E84B3}"/>
    <dgm:cxn modelId="{0E68D4ED-0C27-40EB-8F0F-9E554F7E1DD8}" type="presOf" srcId="{7E5C5246-8703-4FD8-88C5-BA13412013B3}" destId="{297126A2-5B2E-43EC-9CB8-70ACDA203D07}" srcOrd="1" destOrd="0" presId="urn:microsoft.com/office/officeart/2005/8/layout/cycle8"/>
    <dgm:cxn modelId="{D59F518E-D255-4681-87F1-245BAFE7BD58}" type="presOf" srcId="{25100A45-3F17-4340-AB9F-48F449315F5D}" destId="{EDD9EED1-90B4-4736-BFF0-CA2F7530C145}" srcOrd="0" destOrd="0" presId="urn:microsoft.com/office/officeart/2005/8/layout/cycle8"/>
    <dgm:cxn modelId="{8F158D31-691F-4684-853C-31639728C00C}" type="presOf" srcId="{7E5C5246-8703-4FD8-88C5-BA13412013B3}" destId="{C74B7F7B-4936-4989-8F3B-1717C9A9C3DE}" srcOrd="0" destOrd="0" presId="urn:microsoft.com/office/officeart/2005/8/layout/cycle8"/>
    <dgm:cxn modelId="{DE266387-24D1-4B7A-9871-C64219C3122F}" type="presOf" srcId="{AA6A90EE-24DC-46E3-AB0B-BEA187DF306D}" destId="{747AC400-4176-44CC-B861-485FF51440DA}" srcOrd="0" destOrd="0" presId="urn:microsoft.com/office/officeart/2005/8/layout/cycle8"/>
    <dgm:cxn modelId="{32B4F970-828E-4416-9084-B799951F998C}" type="presOf" srcId="{25100A45-3F17-4340-AB9F-48F449315F5D}" destId="{2DF4456D-9387-49C2-9616-DA0E1CBF46F4}" srcOrd="1" destOrd="0" presId="urn:microsoft.com/office/officeart/2005/8/layout/cycle8"/>
    <dgm:cxn modelId="{9A994BE0-A88F-43E2-8BB9-AB315709FDA1}" type="presOf" srcId="{4A094619-33D4-48B1-87FA-85D63FABE2CC}" destId="{8B74D413-9E9E-4B94-9781-2F30EDE1035D}" srcOrd="0" destOrd="0" presId="urn:microsoft.com/office/officeart/2005/8/layout/cycle8"/>
    <dgm:cxn modelId="{ABCDD18E-711C-4797-A36D-AE35D8576838}" srcId="{8172A19D-057D-4805-9641-B3C0F481F544}" destId="{08547B79-284D-4E8D-94B8-25B5FC4F32D6}" srcOrd="6" destOrd="0" parTransId="{4995D9B1-845A-4323-891F-C782EC4F492B}" sibTransId="{00EDE930-707C-49E0-B367-EEBF52A61A18}"/>
    <dgm:cxn modelId="{D9CC13FD-0D8C-47BF-BF5F-D1D8B9CBF226}" srcId="{8172A19D-057D-4805-9641-B3C0F481F544}" destId="{7E5C5246-8703-4FD8-88C5-BA13412013B3}" srcOrd="5" destOrd="0" parTransId="{2ACF2E7D-867B-472A-947E-2C3690CF3F64}" sibTransId="{9ABA1B30-A387-452A-B05F-95D8FAF334D7}"/>
    <dgm:cxn modelId="{76C74154-8DBB-4DBF-A39B-5CDC2781AE34}" type="presParOf" srcId="{AB3B12BD-8990-4428-990E-AC88FE1BBABB}" destId="{747AC400-4176-44CC-B861-485FF51440DA}" srcOrd="0" destOrd="0" presId="urn:microsoft.com/office/officeart/2005/8/layout/cycle8"/>
    <dgm:cxn modelId="{72AA4FA9-D253-4C21-B75B-B1558D5DCFD8}" type="presParOf" srcId="{AB3B12BD-8990-4428-990E-AC88FE1BBABB}" destId="{338F3849-D67B-48A9-91B3-5169C25AB377}" srcOrd="1" destOrd="0" presId="urn:microsoft.com/office/officeart/2005/8/layout/cycle8"/>
    <dgm:cxn modelId="{873488DE-F484-40F2-92AA-8860EF68005F}" type="presParOf" srcId="{AB3B12BD-8990-4428-990E-AC88FE1BBABB}" destId="{9733C84D-2D2A-4983-87EB-7A6777C80613}" srcOrd="2" destOrd="0" presId="urn:microsoft.com/office/officeart/2005/8/layout/cycle8"/>
    <dgm:cxn modelId="{C1EF909F-D1F5-477F-8E49-8548F67921E7}" type="presParOf" srcId="{AB3B12BD-8990-4428-990E-AC88FE1BBABB}" destId="{BF73BCF8-5B91-4101-AA3E-F3615E3D189B}" srcOrd="3" destOrd="0" presId="urn:microsoft.com/office/officeart/2005/8/layout/cycle8"/>
    <dgm:cxn modelId="{72114530-59C2-4E78-8414-8FD3EEDF712A}" type="presParOf" srcId="{AB3B12BD-8990-4428-990E-AC88FE1BBABB}" destId="{8B74D413-9E9E-4B94-9781-2F30EDE1035D}" srcOrd="4" destOrd="0" presId="urn:microsoft.com/office/officeart/2005/8/layout/cycle8"/>
    <dgm:cxn modelId="{7CAAC9F8-B9F7-47AA-94E9-42A1736F0A16}" type="presParOf" srcId="{AB3B12BD-8990-4428-990E-AC88FE1BBABB}" destId="{D2268157-3344-4AED-8671-BD004E8E727D}" srcOrd="5" destOrd="0" presId="urn:microsoft.com/office/officeart/2005/8/layout/cycle8"/>
    <dgm:cxn modelId="{184E1996-F19A-48B1-8BC1-3A17EAEBF5C8}" type="presParOf" srcId="{AB3B12BD-8990-4428-990E-AC88FE1BBABB}" destId="{009BEE99-B26A-40D7-9D63-1B0AC38178CE}" srcOrd="6" destOrd="0" presId="urn:microsoft.com/office/officeart/2005/8/layout/cycle8"/>
    <dgm:cxn modelId="{F8D003C3-8537-48C4-8279-63BA5B993F9E}" type="presParOf" srcId="{AB3B12BD-8990-4428-990E-AC88FE1BBABB}" destId="{438F9EE0-0FB0-4C54-B0D0-1CDC1A6F7A44}" srcOrd="7" destOrd="0" presId="urn:microsoft.com/office/officeart/2005/8/layout/cycle8"/>
    <dgm:cxn modelId="{5A7F48ED-D95E-4205-9661-EF04F1BD4242}" type="presParOf" srcId="{AB3B12BD-8990-4428-990E-AC88FE1BBABB}" destId="{EDD9EED1-90B4-4736-BFF0-CA2F7530C145}" srcOrd="8" destOrd="0" presId="urn:microsoft.com/office/officeart/2005/8/layout/cycle8"/>
    <dgm:cxn modelId="{DEA2934E-F4D1-4B25-8DCF-5270CBF13A6E}" type="presParOf" srcId="{AB3B12BD-8990-4428-990E-AC88FE1BBABB}" destId="{F01158B6-BE20-4568-8BD9-290EAD094F2B}" srcOrd="9" destOrd="0" presId="urn:microsoft.com/office/officeart/2005/8/layout/cycle8"/>
    <dgm:cxn modelId="{F52CFC4B-1317-45D7-9F0E-B3F47830A963}" type="presParOf" srcId="{AB3B12BD-8990-4428-990E-AC88FE1BBABB}" destId="{664934EC-A8FB-4318-9182-B85095852087}" srcOrd="10" destOrd="0" presId="urn:microsoft.com/office/officeart/2005/8/layout/cycle8"/>
    <dgm:cxn modelId="{F2D0A441-A8B2-4387-9C76-C02C3F7EC704}" type="presParOf" srcId="{AB3B12BD-8990-4428-990E-AC88FE1BBABB}" destId="{2DF4456D-9387-49C2-9616-DA0E1CBF46F4}" srcOrd="11" destOrd="0" presId="urn:microsoft.com/office/officeart/2005/8/layout/cycle8"/>
    <dgm:cxn modelId="{18F3C48D-ECEF-4883-8320-80E16D6E588D}" type="presParOf" srcId="{AB3B12BD-8990-4428-990E-AC88FE1BBABB}" destId="{F99CF7B2-2BCE-4B8B-838A-928502A2DE03}" srcOrd="12" destOrd="0" presId="urn:microsoft.com/office/officeart/2005/8/layout/cycle8"/>
    <dgm:cxn modelId="{9C7ADD4E-8A09-4878-BCA3-E5F107623E30}" type="presParOf" srcId="{AB3B12BD-8990-4428-990E-AC88FE1BBABB}" destId="{8BAF5B0E-2CAF-4F8A-B2EB-BF5EAA73651D}" srcOrd="13" destOrd="0" presId="urn:microsoft.com/office/officeart/2005/8/layout/cycle8"/>
    <dgm:cxn modelId="{CEAD7DE0-DAE4-49E1-8E78-4EC45A619B20}" type="presParOf" srcId="{AB3B12BD-8990-4428-990E-AC88FE1BBABB}" destId="{FC3CC0CC-FA1E-45E2-B263-1A92CC7596F2}" srcOrd="14" destOrd="0" presId="urn:microsoft.com/office/officeart/2005/8/layout/cycle8"/>
    <dgm:cxn modelId="{BD731D83-7442-4316-8E65-D730CDD248E6}" type="presParOf" srcId="{AB3B12BD-8990-4428-990E-AC88FE1BBABB}" destId="{59C42855-D922-419F-B60F-EB9266CCC125}" srcOrd="15" destOrd="0" presId="urn:microsoft.com/office/officeart/2005/8/layout/cycle8"/>
    <dgm:cxn modelId="{2F7F255D-5DCF-4EC7-9E3B-AD87C38FB12C}" type="presParOf" srcId="{AB3B12BD-8990-4428-990E-AC88FE1BBABB}" destId="{0B502739-DDC2-4DDB-B135-33513F4577E5}" srcOrd="16" destOrd="0" presId="urn:microsoft.com/office/officeart/2005/8/layout/cycle8"/>
    <dgm:cxn modelId="{47F51F18-16D6-4201-98A6-1A19AE08617D}" type="presParOf" srcId="{AB3B12BD-8990-4428-990E-AC88FE1BBABB}" destId="{F13E2C8D-1DA8-49E9-83A5-521970C7B90A}" srcOrd="17" destOrd="0" presId="urn:microsoft.com/office/officeart/2005/8/layout/cycle8"/>
    <dgm:cxn modelId="{D85E6E10-6E83-4EBC-881A-F09F7A100C33}" type="presParOf" srcId="{AB3B12BD-8990-4428-990E-AC88FE1BBABB}" destId="{777A5800-F58E-4A3F-9E50-2238E4AEC617}" srcOrd="18" destOrd="0" presId="urn:microsoft.com/office/officeart/2005/8/layout/cycle8"/>
    <dgm:cxn modelId="{E74DF26C-7C8B-4A3A-A7B0-4DF59CFADE32}" type="presParOf" srcId="{AB3B12BD-8990-4428-990E-AC88FE1BBABB}" destId="{A95E2C6B-CC94-4FC0-95E8-BE127520507A}" srcOrd="19" destOrd="0" presId="urn:microsoft.com/office/officeart/2005/8/layout/cycle8"/>
    <dgm:cxn modelId="{A1568809-42A0-4789-AB92-6FB5615905C0}" type="presParOf" srcId="{AB3B12BD-8990-4428-990E-AC88FE1BBABB}" destId="{C74B7F7B-4936-4989-8F3B-1717C9A9C3DE}" srcOrd="20" destOrd="0" presId="urn:microsoft.com/office/officeart/2005/8/layout/cycle8"/>
    <dgm:cxn modelId="{E45767FE-6160-47FB-9CA3-F1B21E404180}" type="presParOf" srcId="{AB3B12BD-8990-4428-990E-AC88FE1BBABB}" destId="{BCC4D882-0052-486A-8EB5-B3249F3903E2}" srcOrd="21" destOrd="0" presId="urn:microsoft.com/office/officeart/2005/8/layout/cycle8"/>
    <dgm:cxn modelId="{C2F1B56C-505A-446A-830A-7487548ABDE2}" type="presParOf" srcId="{AB3B12BD-8990-4428-990E-AC88FE1BBABB}" destId="{AB50EDCD-A6F7-42A2-89C4-B67E5149BA36}" srcOrd="22" destOrd="0" presId="urn:microsoft.com/office/officeart/2005/8/layout/cycle8"/>
    <dgm:cxn modelId="{B813A3A8-D860-4475-9C65-6CBE01A5251B}" type="presParOf" srcId="{AB3B12BD-8990-4428-990E-AC88FE1BBABB}" destId="{297126A2-5B2E-43EC-9CB8-70ACDA203D07}" srcOrd="23" destOrd="0" presId="urn:microsoft.com/office/officeart/2005/8/layout/cycle8"/>
    <dgm:cxn modelId="{DE34CA14-4108-4264-AA05-6C0A1983B917}" type="presParOf" srcId="{AB3B12BD-8990-4428-990E-AC88FE1BBABB}" destId="{5B15F6A5-AC3C-441E-AA65-5104CA132684}" srcOrd="24" destOrd="0" presId="urn:microsoft.com/office/officeart/2005/8/layout/cycle8"/>
    <dgm:cxn modelId="{E3D55471-71D4-45A0-AC17-E885D5D51333}" type="presParOf" srcId="{AB3B12BD-8990-4428-990E-AC88FE1BBABB}" destId="{64178E54-E5C9-43E2-A640-F576716DB452}" srcOrd="25" destOrd="0" presId="urn:microsoft.com/office/officeart/2005/8/layout/cycle8"/>
    <dgm:cxn modelId="{1F8C6897-6D01-4F44-8A69-EFF57DB81EC6}" type="presParOf" srcId="{AB3B12BD-8990-4428-990E-AC88FE1BBABB}" destId="{9F053254-D7E1-4218-AE9B-5D28103DBD78}" srcOrd="26" destOrd="0" presId="urn:microsoft.com/office/officeart/2005/8/layout/cycle8"/>
    <dgm:cxn modelId="{98646601-DA35-4FC2-BB14-FAF51ABBA3C6}" type="presParOf" srcId="{AB3B12BD-8990-4428-990E-AC88FE1BBABB}" destId="{9D8B5783-ED0C-4E3F-A444-F0D996246ECA}" srcOrd="27" destOrd="0" presId="urn:microsoft.com/office/officeart/2005/8/layout/cycle8"/>
    <dgm:cxn modelId="{4D01519E-4F91-4E09-B0D1-BA0399177ED3}" type="presParOf" srcId="{AB3B12BD-8990-4428-990E-AC88FE1BBABB}" destId="{B9EA8C90-F378-4D68-95FC-0B38BD4AD05F}" srcOrd="28" destOrd="0" presId="urn:microsoft.com/office/officeart/2005/8/layout/cycle8"/>
    <dgm:cxn modelId="{F2D9BFBC-DC10-45C0-9E93-E3BD86F2B092}" type="presParOf" srcId="{AB3B12BD-8990-4428-990E-AC88FE1BBABB}" destId="{76A324D9-2F37-4B6E-83B9-CD120C6B42AD}" srcOrd="29" destOrd="0" presId="urn:microsoft.com/office/officeart/2005/8/layout/cycle8"/>
    <dgm:cxn modelId="{F8C71D04-E9A5-4617-8434-53234FBB1721}" type="presParOf" srcId="{AB3B12BD-8990-4428-990E-AC88FE1BBABB}" destId="{C5088F48-DCB2-45E4-889E-0BC5CA35317E}" srcOrd="30" destOrd="0" presId="urn:microsoft.com/office/officeart/2005/8/layout/cycle8"/>
    <dgm:cxn modelId="{4AA0C4AF-F73D-46F5-92DE-1378D83DE3D5}" type="presParOf" srcId="{AB3B12BD-8990-4428-990E-AC88FE1BBABB}" destId="{36AAC2B9-5309-46A0-8166-B9BD2DDA25CC}" srcOrd="31" destOrd="0" presId="urn:microsoft.com/office/officeart/2005/8/layout/cycle8"/>
    <dgm:cxn modelId="{9FDE5EB9-C3AF-496B-B712-E36D7FD10695}" type="presParOf" srcId="{AB3B12BD-8990-4428-990E-AC88FE1BBABB}" destId="{68F06E20-7BA1-443C-821C-29282F4FE9A6}" srcOrd="32" destOrd="0" presId="urn:microsoft.com/office/officeart/2005/8/layout/cycle8"/>
    <dgm:cxn modelId="{DB6026E2-76C8-46ED-ADED-B70C5B29FCB3}" type="presParOf" srcId="{AB3B12BD-8990-4428-990E-AC88FE1BBABB}" destId="{8336836F-6E0A-4800-B3C1-1A49A36EF98D}" srcOrd="33" destOrd="0" presId="urn:microsoft.com/office/officeart/2005/8/layout/cycle8"/>
    <dgm:cxn modelId="{7A469B0E-04DA-4AB9-A587-E5012518D937}" type="presParOf" srcId="{AB3B12BD-8990-4428-990E-AC88FE1BBABB}" destId="{5F9A3E7A-A6FD-49DE-98A8-310ED3D12320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72A19D-057D-4805-9641-B3C0F481F54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A6A90EE-24DC-46E3-AB0B-BEA187DF306D}">
      <dgm:prSet phldrT="[Text]" custT="1"/>
      <dgm:spPr/>
      <dgm:t>
        <a:bodyPr/>
        <a:lstStyle/>
        <a:p>
          <a:r>
            <a:rPr lang="de-DE" sz="1600" dirty="0" smtClean="0"/>
            <a:t>Offene Fragen stellen</a:t>
          </a:r>
          <a:endParaRPr lang="de-DE" sz="1600" b="1" dirty="0"/>
        </a:p>
      </dgm:t>
    </dgm:pt>
    <dgm:pt modelId="{1C38FE78-9576-4DD0-A458-DBA3F1E6CC20}" type="parTrans" cxnId="{C141282A-4E8F-4072-8422-121AAAE2A12A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4DEC6A01-CB0F-43C7-AA0D-214CBB87227F}" type="sibTrans" cxnId="{C141282A-4E8F-4072-8422-121AAAE2A12A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5100A45-3F17-4340-AB9F-48F449315F5D}">
      <dgm:prSet phldrT="[Text]" custT="1"/>
      <dgm:spPr/>
      <dgm:t>
        <a:bodyPr/>
        <a:lstStyle/>
        <a:p>
          <a:r>
            <a:rPr lang="de-DE" sz="1600" dirty="0" smtClean="0"/>
            <a:t>Wertschätzen und Bestätigen</a:t>
          </a:r>
          <a:endParaRPr lang="de-DE" sz="1600" dirty="0"/>
        </a:p>
      </dgm:t>
    </dgm:pt>
    <dgm:pt modelId="{EA5B0005-DBB1-487C-B130-EC78F803C626}" type="parTrans" cxnId="{B6BC0ED8-EAFC-4E80-88C0-6DDF98E0E8D7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004FD61-DF79-4AF9-A8B6-2A647F119FE2}" type="sibTrans" cxnId="{B6BC0ED8-EAFC-4E80-88C0-6DDF98E0E8D7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BE0E21CE-7128-4382-A181-F1143E529E34}">
      <dgm:prSet phldrT="[Text]" custT="1"/>
      <dgm:spPr/>
      <dgm:t>
        <a:bodyPr/>
        <a:lstStyle/>
        <a:p>
          <a:r>
            <a:rPr lang="de-DE" sz="1600" dirty="0" smtClean="0"/>
            <a:t>veränderungs-orientierte Aussagen fördern</a:t>
          </a:r>
          <a:endParaRPr lang="de-DE" sz="1600" dirty="0"/>
        </a:p>
      </dgm:t>
    </dgm:pt>
    <dgm:pt modelId="{B3998B16-1185-4D8C-856B-7CFF40AAC0BE}" type="parTrans" cxnId="{3ED3BCC4-3D8D-4001-A10C-4AC839FBD101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7FB753B3-F8D1-46E3-B05F-CDBD448D57C2}" type="sibTrans" cxnId="{3ED3BCC4-3D8D-4001-A10C-4AC839FBD101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6C9859F-E8A2-43C5-887C-31A07BEAE902}">
      <dgm:prSet phldrT="[Text]" custT="1"/>
      <dgm:spPr/>
      <dgm:t>
        <a:bodyPr/>
        <a:lstStyle/>
        <a:p>
          <a:r>
            <a:rPr lang="de-DE" sz="1600" dirty="0" smtClean="0"/>
            <a:t>Widerstand schwächen</a:t>
          </a:r>
          <a:endParaRPr lang="de-DE" sz="1600" dirty="0"/>
        </a:p>
      </dgm:t>
    </dgm:pt>
    <dgm:pt modelId="{E255FCEF-33FC-487C-9451-5A9BC970E6F8}" type="parTrans" cxnId="{1674D71D-261C-450B-B818-BFEBE8C14545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5080D1C4-EE62-47A3-BD7D-A612626E84B3}" type="sibTrans" cxnId="{1674D71D-261C-450B-B818-BFEBE8C14545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7E5C5246-8703-4FD8-88C5-BA13412013B3}">
      <dgm:prSet phldrT="[Text]" custT="1"/>
      <dgm:spPr/>
      <dgm:t>
        <a:bodyPr/>
        <a:lstStyle/>
        <a:p>
          <a:r>
            <a:rPr lang="de-DE" sz="1600" dirty="0" smtClean="0"/>
            <a:t>Änderungs-zuversicht stärken</a:t>
          </a:r>
          <a:endParaRPr lang="de-DE" sz="1600" dirty="0"/>
        </a:p>
      </dgm:t>
    </dgm:pt>
    <dgm:pt modelId="{2ACF2E7D-867B-472A-947E-2C3690CF3F64}" type="parTrans" cxnId="{D9CC13FD-0D8C-47BF-BF5F-D1D8B9CBF226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9ABA1B30-A387-452A-B05F-95D8FAF334D7}" type="sibTrans" cxnId="{D9CC13FD-0D8C-47BF-BF5F-D1D8B9CBF226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4A094619-33D4-48B1-87FA-85D63FABE2CC}">
      <dgm:prSet phldrT="[Text]" custT="1"/>
      <dgm:spPr/>
      <dgm:t>
        <a:bodyPr/>
        <a:lstStyle/>
        <a:p>
          <a:r>
            <a:rPr lang="de-DE" sz="1600" b="1" dirty="0" smtClean="0"/>
            <a:t>Aktives Zuhören</a:t>
          </a:r>
          <a:endParaRPr lang="de-DE" sz="1600" b="1" dirty="0"/>
        </a:p>
      </dgm:t>
    </dgm:pt>
    <dgm:pt modelId="{B1B3ADEA-3975-4BA3-AA39-69933C39429B}" type="parTrans" cxnId="{CEA3E49E-3BF2-4339-AFC7-413F649CBD34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A63F56A3-F5BC-44ED-B136-2DF221640A58}" type="sibTrans" cxnId="{CEA3E49E-3BF2-4339-AFC7-413F649CBD34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08547B79-284D-4E8D-94B8-25B5FC4F32D6}">
      <dgm:prSet phldrT="[Text]" custT="1"/>
      <dgm:spPr/>
      <dgm:t>
        <a:bodyPr/>
        <a:lstStyle/>
        <a:p>
          <a:r>
            <a:rPr lang="de-DE" sz="1600" dirty="0" smtClean="0"/>
            <a:t>Zusammen-fassungen</a:t>
          </a:r>
          <a:endParaRPr lang="de-DE" sz="1600" dirty="0"/>
        </a:p>
      </dgm:t>
    </dgm:pt>
    <dgm:pt modelId="{4995D9B1-845A-4323-891F-C782EC4F492B}" type="parTrans" cxnId="{ABCDD18E-711C-4797-A36D-AE35D8576838}">
      <dgm:prSet/>
      <dgm:spPr/>
      <dgm:t>
        <a:bodyPr/>
        <a:lstStyle/>
        <a:p>
          <a:endParaRPr lang="de-DE"/>
        </a:p>
      </dgm:t>
    </dgm:pt>
    <dgm:pt modelId="{00EDE930-707C-49E0-B367-EEBF52A61A18}" type="sibTrans" cxnId="{ABCDD18E-711C-4797-A36D-AE35D8576838}">
      <dgm:prSet/>
      <dgm:spPr/>
      <dgm:t>
        <a:bodyPr/>
        <a:lstStyle/>
        <a:p>
          <a:endParaRPr lang="de-DE"/>
        </a:p>
      </dgm:t>
    </dgm:pt>
    <dgm:pt modelId="{AB3B12BD-8990-4428-990E-AC88FE1BBABB}" type="pres">
      <dgm:prSet presAssocID="{8172A19D-057D-4805-9641-B3C0F481F54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47AC400-4176-44CC-B861-485FF51440DA}" type="pres">
      <dgm:prSet presAssocID="{8172A19D-057D-4805-9641-B3C0F481F544}" presName="wedge1" presStyleLbl="node1" presStyleIdx="0" presStyleCnt="7"/>
      <dgm:spPr/>
      <dgm:t>
        <a:bodyPr/>
        <a:lstStyle/>
        <a:p>
          <a:endParaRPr lang="de-DE"/>
        </a:p>
      </dgm:t>
    </dgm:pt>
    <dgm:pt modelId="{338F3849-D67B-48A9-91B3-5169C25AB377}" type="pres">
      <dgm:prSet presAssocID="{8172A19D-057D-4805-9641-B3C0F481F544}" presName="dummy1a" presStyleCnt="0"/>
      <dgm:spPr/>
    </dgm:pt>
    <dgm:pt modelId="{9733C84D-2D2A-4983-87EB-7A6777C80613}" type="pres">
      <dgm:prSet presAssocID="{8172A19D-057D-4805-9641-B3C0F481F544}" presName="dummy1b" presStyleCnt="0"/>
      <dgm:spPr/>
    </dgm:pt>
    <dgm:pt modelId="{BF73BCF8-5B91-4101-AA3E-F3615E3D189B}" type="pres">
      <dgm:prSet presAssocID="{8172A19D-057D-4805-9641-B3C0F481F544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74D413-9E9E-4B94-9781-2F30EDE1035D}" type="pres">
      <dgm:prSet presAssocID="{8172A19D-057D-4805-9641-B3C0F481F544}" presName="wedge2" presStyleLbl="node1" presStyleIdx="1" presStyleCnt="7"/>
      <dgm:spPr/>
      <dgm:t>
        <a:bodyPr/>
        <a:lstStyle/>
        <a:p>
          <a:endParaRPr lang="de-DE"/>
        </a:p>
      </dgm:t>
    </dgm:pt>
    <dgm:pt modelId="{D2268157-3344-4AED-8671-BD004E8E727D}" type="pres">
      <dgm:prSet presAssocID="{8172A19D-057D-4805-9641-B3C0F481F544}" presName="dummy2a" presStyleCnt="0"/>
      <dgm:spPr/>
    </dgm:pt>
    <dgm:pt modelId="{009BEE99-B26A-40D7-9D63-1B0AC38178CE}" type="pres">
      <dgm:prSet presAssocID="{8172A19D-057D-4805-9641-B3C0F481F544}" presName="dummy2b" presStyleCnt="0"/>
      <dgm:spPr/>
    </dgm:pt>
    <dgm:pt modelId="{438F9EE0-0FB0-4C54-B0D0-1CDC1A6F7A44}" type="pres">
      <dgm:prSet presAssocID="{8172A19D-057D-4805-9641-B3C0F481F544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DD9EED1-90B4-4736-BFF0-CA2F7530C145}" type="pres">
      <dgm:prSet presAssocID="{8172A19D-057D-4805-9641-B3C0F481F544}" presName="wedge3" presStyleLbl="node1" presStyleIdx="2" presStyleCnt="7"/>
      <dgm:spPr/>
      <dgm:t>
        <a:bodyPr/>
        <a:lstStyle/>
        <a:p>
          <a:endParaRPr lang="de-DE"/>
        </a:p>
      </dgm:t>
    </dgm:pt>
    <dgm:pt modelId="{F01158B6-BE20-4568-8BD9-290EAD094F2B}" type="pres">
      <dgm:prSet presAssocID="{8172A19D-057D-4805-9641-B3C0F481F544}" presName="dummy3a" presStyleCnt="0"/>
      <dgm:spPr/>
    </dgm:pt>
    <dgm:pt modelId="{664934EC-A8FB-4318-9182-B85095852087}" type="pres">
      <dgm:prSet presAssocID="{8172A19D-057D-4805-9641-B3C0F481F544}" presName="dummy3b" presStyleCnt="0"/>
      <dgm:spPr/>
    </dgm:pt>
    <dgm:pt modelId="{2DF4456D-9387-49C2-9616-DA0E1CBF46F4}" type="pres">
      <dgm:prSet presAssocID="{8172A19D-057D-4805-9641-B3C0F481F544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99CF7B2-2BCE-4B8B-838A-928502A2DE03}" type="pres">
      <dgm:prSet presAssocID="{8172A19D-057D-4805-9641-B3C0F481F544}" presName="wedge4" presStyleLbl="node1" presStyleIdx="3" presStyleCnt="7"/>
      <dgm:spPr/>
      <dgm:t>
        <a:bodyPr/>
        <a:lstStyle/>
        <a:p>
          <a:endParaRPr lang="de-DE"/>
        </a:p>
      </dgm:t>
    </dgm:pt>
    <dgm:pt modelId="{8BAF5B0E-2CAF-4F8A-B2EB-BF5EAA73651D}" type="pres">
      <dgm:prSet presAssocID="{8172A19D-057D-4805-9641-B3C0F481F544}" presName="dummy4a" presStyleCnt="0"/>
      <dgm:spPr/>
    </dgm:pt>
    <dgm:pt modelId="{FC3CC0CC-FA1E-45E2-B263-1A92CC7596F2}" type="pres">
      <dgm:prSet presAssocID="{8172A19D-057D-4805-9641-B3C0F481F544}" presName="dummy4b" presStyleCnt="0"/>
      <dgm:spPr/>
    </dgm:pt>
    <dgm:pt modelId="{59C42855-D922-419F-B60F-EB9266CCC125}" type="pres">
      <dgm:prSet presAssocID="{8172A19D-057D-4805-9641-B3C0F481F544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B502739-DDC2-4DDB-B135-33513F4577E5}" type="pres">
      <dgm:prSet presAssocID="{8172A19D-057D-4805-9641-B3C0F481F544}" presName="wedge5" presStyleLbl="node1" presStyleIdx="4" presStyleCnt="7"/>
      <dgm:spPr/>
      <dgm:t>
        <a:bodyPr/>
        <a:lstStyle/>
        <a:p>
          <a:endParaRPr lang="de-DE"/>
        </a:p>
      </dgm:t>
    </dgm:pt>
    <dgm:pt modelId="{F13E2C8D-1DA8-49E9-83A5-521970C7B90A}" type="pres">
      <dgm:prSet presAssocID="{8172A19D-057D-4805-9641-B3C0F481F544}" presName="dummy5a" presStyleCnt="0"/>
      <dgm:spPr/>
    </dgm:pt>
    <dgm:pt modelId="{777A5800-F58E-4A3F-9E50-2238E4AEC617}" type="pres">
      <dgm:prSet presAssocID="{8172A19D-057D-4805-9641-B3C0F481F544}" presName="dummy5b" presStyleCnt="0"/>
      <dgm:spPr/>
    </dgm:pt>
    <dgm:pt modelId="{A95E2C6B-CC94-4FC0-95E8-BE127520507A}" type="pres">
      <dgm:prSet presAssocID="{8172A19D-057D-4805-9641-B3C0F481F544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74B7F7B-4936-4989-8F3B-1717C9A9C3DE}" type="pres">
      <dgm:prSet presAssocID="{8172A19D-057D-4805-9641-B3C0F481F544}" presName="wedge6" presStyleLbl="node1" presStyleIdx="5" presStyleCnt="7"/>
      <dgm:spPr/>
      <dgm:t>
        <a:bodyPr/>
        <a:lstStyle/>
        <a:p>
          <a:endParaRPr lang="de-DE"/>
        </a:p>
      </dgm:t>
    </dgm:pt>
    <dgm:pt modelId="{BCC4D882-0052-486A-8EB5-B3249F3903E2}" type="pres">
      <dgm:prSet presAssocID="{8172A19D-057D-4805-9641-B3C0F481F544}" presName="dummy6a" presStyleCnt="0"/>
      <dgm:spPr/>
    </dgm:pt>
    <dgm:pt modelId="{AB50EDCD-A6F7-42A2-89C4-B67E5149BA36}" type="pres">
      <dgm:prSet presAssocID="{8172A19D-057D-4805-9641-B3C0F481F544}" presName="dummy6b" presStyleCnt="0"/>
      <dgm:spPr/>
    </dgm:pt>
    <dgm:pt modelId="{297126A2-5B2E-43EC-9CB8-70ACDA203D07}" type="pres">
      <dgm:prSet presAssocID="{8172A19D-057D-4805-9641-B3C0F481F544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B15F6A5-AC3C-441E-AA65-5104CA132684}" type="pres">
      <dgm:prSet presAssocID="{8172A19D-057D-4805-9641-B3C0F481F544}" presName="wedge7" presStyleLbl="node1" presStyleIdx="6" presStyleCnt="7"/>
      <dgm:spPr/>
      <dgm:t>
        <a:bodyPr/>
        <a:lstStyle/>
        <a:p>
          <a:endParaRPr lang="de-DE"/>
        </a:p>
      </dgm:t>
    </dgm:pt>
    <dgm:pt modelId="{64178E54-E5C9-43E2-A640-F576716DB452}" type="pres">
      <dgm:prSet presAssocID="{8172A19D-057D-4805-9641-B3C0F481F544}" presName="dummy7a" presStyleCnt="0"/>
      <dgm:spPr/>
    </dgm:pt>
    <dgm:pt modelId="{9F053254-D7E1-4218-AE9B-5D28103DBD78}" type="pres">
      <dgm:prSet presAssocID="{8172A19D-057D-4805-9641-B3C0F481F544}" presName="dummy7b" presStyleCnt="0"/>
      <dgm:spPr/>
    </dgm:pt>
    <dgm:pt modelId="{9D8B5783-ED0C-4E3F-A444-F0D996246ECA}" type="pres">
      <dgm:prSet presAssocID="{8172A19D-057D-4805-9641-B3C0F481F544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EA8C90-F378-4D68-95FC-0B38BD4AD05F}" type="pres">
      <dgm:prSet presAssocID="{4DEC6A01-CB0F-43C7-AA0D-214CBB87227F}" presName="arrowWedge1" presStyleLbl="fgSibTrans2D1" presStyleIdx="0" presStyleCnt="7"/>
      <dgm:spPr/>
    </dgm:pt>
    <dgm:pt modelId="{76A324D9-2F37-4B6E-83B9-CD120C6B42AD}" type="pres">
      <dgm:prSet presAssocID="{A63F56A3-F5BC-44ED-B136-2DF221640A58}" presName="arrowWedge2" presStyleLbl="fgSibTrans2D1" presStyleIdx="1" presStyleCnt="7"/>
      <dgm:spPr>
        <a:solidFill>
          <a:srgbClr val="FFFFFF"/>
        </a:solidFill>
        <a:ln>
          <a:solidFill>
            <a:srgbClr val="A40000"/>
          </a:solidFill>
        </a:ln>
      </dgm:spPr>
      <dgm:t>
        <a:bodyPr/>
        <a:lstStyle/>
        <a:p>
          <a:endParaRPr lang="de-DE"/>
        </a:p>
      </dgm:t>
    </dgm:pt>
    <dgm:pt modelId="{C5088F48-DCB2-45E4-889E-0BC5CA35317E}" type="pres">
      <dgm:prSet presAssocID="{2004FD61-DF79-4AF9-A8B6-2A647F119FE2}" presName="arrowWedge3" presStyleLbl="fgSibTrans2D1" presStyleIdx="2" presStyleCnt="7"/>
      <dgm:spPr/>
    </dgm:pt>
    <dgm:pt modelId="{36AAC2B9-5309-46A0-8166-B9BD2DDA25CC}" type="pres">
      <dgm:prSet presAssocID="{7FB753B3-F8D1-46E3-B05F-CDBD448D57C2}" presName="arrowWedge4" presStyleLbl="fgSibTrans2D1" presStyleIdx="3" presStyleCnt="7"/>
      <dgm:spPr/>
    </dgm:pt>
    <dgm:pt modelId="{68F06E20-7BA1-443C-821C-29282F4FE9A6}" type="pres">
      <dgm:prSet presAssocID="{5080D1C4-EE62-47A3-BD7D-A612626E84B3}" presName="arrowWedge5" presStyleLbl="fgSibTrans2D1" presStyleIdx="4" presStyleCnt="7"/>
      <dgm:spPr/>
    </dgm:pt>
    <dgm:pt modelId="{8336836F-6E0A-4800-B3C1-1A49A36EF98D}" type="pres">
      <dgm:prSet presAssocID="{9ABA1B30-A387-452A-B05F-95D8FAF334D7}" presName="arrowWedge6" presStyleLbl="fgSibTrans2D1" presStyleIdx="5" presStyleCnt="7"/>
      <dgm:spPr/>
    </dgm:pt>
    <dgm:pt modelId="{5F9A3E7A-A6FD-49DE-98A8-310ED3D12320}" type="pres">
      <dgm:prSet presAssocID="{00EDE930-707C-49E0-B367-EEBF52A61A18}" presName="arrowWedge7" presStyleLbl="fgSibTrans2D1" presStyleIdx="6" presStyleCnt="7"/>
      <dgm:spPr/>
    </dgm:pt>
  </dgm:ptLst>
  <dgm:cxnLst>
    <dgm:cxn modelId="{58C6D228-E42D-43D0-AFA3-BD9BC62429B3}" type="presOf" srcId="{26C9859F-E8A2-43C5-887C-31A07BEAE902}" destId="{0B502739-DDC2-4DDB-B135-33513F4577E5}" srcOrd="0" destOrd="0" presId="urn:microsoft.com/office/officeart/2005/8/layout/cycle8"/>
    <dgm:cxn modelId="{44504BBD-FA2A-43E6-AF9B-8588D798BE04}" type="presOf" srcId="{AA6A90EE-24DC-46E3-AB0B-BEA187DF306D}" destId="{BF73BCF8-5B91-4101-AA3E-F3615E3D189B}" srcOrd="1" destOrd="0" presId="urn:microsoft.com/office/officeart/2005/8/layout/cycle8"/>
    <dgm:cxn modelId="{89FFCEB7-33EF-4AA3-956A-64346F4EB9D5}" type="presOf" srcId="{8172A19D-057D-4805-9641-B3C0F481F544}" destId="{AB3B12BD-8990-4428-990E-AC88FE1BBABB}" srcOrd="0" destOrd="0" presId="urn:microsoft.com/office/officeart/2005/8/layout/cycle8"/>
    <dgm:cxn modelId="{0BA76159-2655-439D-85D8-43BF3E9F7740}" type="presOf" srcId="{26C9859F-E8A2-43C5-887C-31A07BEAE902}" destId="{A95E2C6B-CC94-4FC0-95E8-BE127520507A}" srcOrd="1" destOrd="0" presId="urn:microsoft.com/office/officeart/2005/8/layout/cycle8"/>
    <dgm:cxn modelId="{B6BC0ED8-EAFC-4E80-88C0-6DDF98E0E8D7}" srcId="{8172A19D-057D-4805-9641-B3C0F481F544}" destId="{25100A45-3F17-4340-AB9F-48F449315F5D}" srcOrd="2" destOrd="0" parTransId="{EA5B0005-DBB1-487C-B130-EC78F803C626}" sibTransId="{2004FD61-DF79-4AF9-A8B6-2A647F119FE2}"/>
    <dgm:cxn modelId="{3ED3BCC4-3D8D-4001-A10C-4AC839FBD101}" srcId="{8172A19D-057D-4805-9641-B3C0F481F544}" destId="{BE0E21CE-7128-4382-A181-F1143E529E34}" srcOrd="3" destOrd="0" parTransId="{B3998B16-1185-4D8C-856B-7CFF40AAC0BE}" sibTransId="{7FB753B3-F8D1-46E3-B05F-CDBD448D57C2}"/>
    <dgm:cxn modelId="{C9420DA7-CF98-4024-9A0A-F20A9B08C9D3}" type="presOf" srcId="{BE0E21CE-7128-4382-A181-F1143E529E34}" destId="{59C42855-D922-419F-B60F-EB9266CCC125}" srcOrd="1" destOrd="0" presId="urn:microsoft.com/office/officeart/2005/8/layout/cycle8"/>
    <dgm:cxn modelId="{C141282A-4E8F-4072-8422-121AAAE2A12A}" srcId="{8172A19D-057D-4805-9641-B3C0F481F544}" destId="{AA6A90EE-24DC-46E3-AB0B-BEA187DF306D}" srcOrd="0" destOrd="0" parTransId="{1C38FE78-9576-4DD0-A458-DBA3F1E6CC20}" sibTransId="{4DEC6A01-CB0F-43C7-AA0D-214CBB87227F}"/>
    <dgm:cxn modelId="{D8554990-6E4C-486F-A8EE-F09AAF788F76}" type="presOf" srcId="{4A094619-33D4-48B1-87FA-85D63FABE2CC}" destId="{438F9EE0-0FB0-4C54-B0D0-1CDC1A6F7A44}" srcOrd="1" destOrd="0" presId="urn:microsoft.com/office/officeart/2005/8/layout/cycle8"/>
    <dgm:cxn modelId="{6F64511A-8543-477C-B817-B9809E565686}" type="presOf" srcId="{08547B79-284D-4E8D-94B8-25B5FC4F32D6}" destId="{5B15F6A5-AC3C-441E-AA65-5104CA132684}" srcOrd="0" destOrd="0" presId="urn:microsoft.com/office/officeart/2005/8/layout/cycle8"/>
    <dgm:cxn modelId="{F52D17F1-3067-4DA6-BE6D-1A7F292699F6}" type="presOf" srcId="{08547B79-284D-4E8D-94B8-25B5FC4F32D6}" destId="{9D8B5783-ED0C-4E3F-A444-F0D996246ECA}" srcOrd="1" destOrd="0" presId="urn:microsoft.com/office/officeart/2005/8/layout/cycle8"/>
    <dgm:cxn modelId="{4942E207-52D0-4298-A8D8-16D646BAC55C}" type="presOf" srcId="{BE0E21CE-7128-4382-A181-F1143E529E34}" destId="{F99CF7B2-2BCE-4B8B-838A-928502A2DE03}" srcOrd="0" destOrd="0" presId="urn:microsoft.com/office/officeart/2005/8/layout/cycle8"/>
    <dgm:cxn modelId="{CEA3E49E-3BF2-4339-AFC7-413F649CBD34}" srcId="{8172A19D-057D-4805-9641-B3C0F481F544}" destId="{4A094619-33D4-48B1-87FA-85D63FABE2CC}" srcOrd="1" destOrd="0" parTransId="{B1B3ADEA-3975-4BA3-AA39-69933C39429B}" sibTransId="{A63F56A3-F5BC-44ED-B136-2DF221640A58}"/>
    <dgm:cxn modelId="{1674D71D-261C-450B-B818-BFEBE8C14545}" srcId="{8172A19D-057D-4805-9641-B3C0F481F544}" destId="{26C9859F-E8A2-43C5-887C-31A07BEAE902}" srcOrd="4" destOrd="0" parTransId="{E255FCEF-33FC-487C-9451-5A9BC970E6F8}" sibTransId="{5080D1C4-EE62-47A3-BD7D-A612626E84B3}"/>
    <dgm:cxn modelId="{0E68D4ED-0C27-40EB-8F0F-9E554F7E1DD8}" type="presOf" srcId="{7E5C5246-8703-4FD8-88C5-BA13412013B3}" destId="{297126A2-5B2E-43EC-9CB8-70ACDA203D07}" srcOrd="1" destOrd="0" presId="urn:microsoft.com/office/officeart/2005/8/layout/cycle8"/>
    <dgm:cxn modelId="{D59F518E-D255-4681-87F1-245BAFE7BD58}" type="presOf" srcId="{25100A45-3F17-4340-AB9F-48F449315F5D}" destId="{EDD9EED1-90B4-4736-BFF0-CA2F7530C145}" srcOrd="0" destOrd="0" presId="urn:microsoft.com/office/officeart/2005/8/layout/cycle8"/>
    <dgm:cxn modelId="{8F158D31-691F-4684-853C-31639728C00C}" type="presOf" srcId="{7E5C5246-8703-4FD8-88C5-BA13412013B3}" destId="{C74B7F7B-4936-4989-8F3B-1717C9A9C3DE}" srcOrd="0" destOrd="0" presId="urn:microsoft.com/office/officeart/2005/8/layout/cycle8"/>
    <dgm:cxn modelId="{DE266387-24D1-4B7A-9871-C64219C3122F}" type="presOf" srcId="{AA6A90EE-24DC-46E3-AB0B-BEA187DF306D}" destId="{747AC400-4176-44CC-B861-485FF51440DA}" srcOrd="0" destOrd="0" presId="urn:microsoft.com/office/officeart/2005/8/layout/cycle8"/>
    <dgm:cxn modelId="{32B4F970-828E-4416-9084-B799951F998C}" type="presOf" srcId="{25100A45-3F17-4340-AB9F-48F449315F5D}" destId="{2DF4456D-9387-49C2-9616-DA0E1CBF46F4}" srcOrd="1" destOrd="0" presId="urn:microsoft.com/office/officeart/2005/8/layout/cycle8"/>
    <dgm:cxn modelId="{9A994BE0-A88F-43E2-8BB9-AB315709FDA1}" type="presOf" srcId="{4A094619-33D4-48B1-87FA-85D63FABE2CC}" destId="{8B74D413-9E9E-4B94-9781-2F30EDE1035D}" srcOrd="0" destOrd="0" presId="urn:microsoft.com/office/officeart/2005/8/layout/cycle8"/>
    <dgm:cxn modelId="{ABCDD18E-711C-4797-A36D-AE35D8576838}" srcId="{8172A19D-057D-4805-9641-B3C0F481F544}" destId="{08547B79-284D-4E8D-94B8-25B5FC4F32D6}" srcOrd="6" destOrd="0" parTransId="{4995D9B1-845A-4323-891F-C782EC4F492B}" sibTransId="{00EDE930-707C-49E0-B367-EEBF52A61A18}"/>
    <dgm:cxn modelId="{D9CC13FD-0D8C-47BF-BF5F-D1D8B9CBF226}" srcId="{8172A19D-057D-4805-9641-B3C0F481F544}" destId="{7E5C5246-8703-4FD8-88C5-BA13412013B3}" srcOrd="5" destOrd="0" parTransId="{2ACF2E7D-867B-472A-947E-2C3690CF3F64}" sibTransId="{9ABA1B30-A387-452A-B05F-95D8FAF334D7}"/>
    <dgm:cxn modelId="{76C74154-8DBB-4DBF-A39B-5CDC2781AE34}" type="presParOf" srcId="{AB3B12BD-8990-4428-990E-AC88FE1BBABB}" destId="{747AC400-4176-44CC-B861-485FF51440DA}" srcOrd="0" destOrd="0" presId="urn:microsoft.com/office/officeart/2005/8/layout/cycle8"/>
    <dgm:cxn modelId="{72AA4FA9-D253-4C21-B75B-B1558D5DCFD8}" type="presParOf" srcId="{AB3B12BD-8990-4428-990E-AC88FE1BBABB}" destId="{338F3849-D67B-48A9-91B3-5169C25AB377}" srcOrd="1" destOrd="0" presId="urn:microsoft.com/office/officeart/2005/8/layout/cycle8"/>
    <dgm:cxn modelId="{873488DE-F484-40F2-92AA-8860EF68005F}" type="presParOf" srcId="{AB3B12BD-8990-4428-990E-AC88FE1BBABB}" destId="{9733C84D-2D2A-4983-87EB-7A6777C80613}" srcOrd="2" destOrd="0" presId="urn:microsoft.com/office/officeart/2005/8/layout/cycle8"/>
    <dgm:cxn modelId="{C1EF909F-D1F5-477F-8E49-8548F67921E7}" type="presParOf" srcId="{AB3B12BD-8990-4428-990E-AC88FE1BBABB}" destId="{BF73BCF8-5B91-4101-AA3E-F3615E3D189B}" srcOrd="3" destOrd="0" presId="urn:microsoft.com/office/officeart/2005/8/layout/cycle8"/>
    <dgm:cxn modelId="{72114530-59C2-4E78-8414-8FD3EEDF712A}" type="presParOf" srcId="{AB3B12BD-8990-4428-990E-AC88FE1BBABB}" destId="{8B74D413-9E9E-4B94-9781-2F30EDE1035D}" srcOrd="4" destOrd="0" presId="urn:microsoft.com/office/officeart/2005/8/layout/cycle8"/>
    <dgm:cxn modelId="{7CAAC9F8-B9F7-47AA-94E9-42A1736F0A16}" type="presParOf" srcId="{AB3B12BD-8990-4428-990E-AC88FE1BBABB}" destId="{D2268157-3344-4AED-8671-BD004E8E727D}" srcOrd="5" destOrd="0" presId="urn:microsoft.com/office/officeart/2005/8/layout/cycle8"/>
    <dgm:cxn modelId="{184E1996-F19A-48B1-8BC1-3A17EAEBF5C8}" type="presParOf" srcId="{AB3B12BD-8990-4428-990E-AC88FE1BBABB}" destId="{009BEE99-B26A-40D7-9D63-1B0AC38178CE}" srcOrd="6" destOrd="0" presId="urn:microsoft.com/office/officeart/2005/8/layout/cycle8"/>
    <dgm:cxn modelId="{F8D003C3-8537-48C4-8279-63BA5B993F9E}" type="presParOf" srcId="{AB3B12BD-8990-4428-990E-AC88FE1BBABB}" destId="{438F9EE0-0FB0-4C54-B0D0-1CDC1A6F7A44}" srcOrd="7" destOrd="0" presId="urn:microsoft.com/office/officeart/2005/8/layout/cycle8"/>
    <dgm:cxn modelId="{5A7F48ED-D95E-4205-9661-EF04F1BD4242}" type="presParOf" srcId="{AB3B12BD-8990-4428-990E-AC88FE1BBABB}" destId="{EDD9EED1-90B4-4736-BFF0-CA2F7530C145}" srcOrd="8" destOrd="0" presId="urn:microsoft.com/office/officeart/2005/8/layout/cycle8"/>
    <dgm:cxn modelId="{DEA2934E-F4D1-4B25-8DCF-5270CBF13A6E}" type="presParOf" srcId="{AB3B12BD-8990-4428-990E-AC88FE1BBABB}" destId="{F01158B6-BE20-4568-8BD9-290EAD094F2B}" srcOrd="9" destOrd="0" presId="urn:microsoft.com/office/officeart/2005/8/layout/cycle8"/>
    <dgm:cxn modelId="{F52CFC4B-1317-45D7-9F0E-B3F47830A963}" type="presParOf" srcId="{AB3B12BD-8990-4428-990E-AC88FE1BBABB}" destId="{664934EC-A8FB-4318-9182-B85095852087}" srcOrd="10" destOrd="0" presId="urn:microsoft.com/office/officeart/2005/8/layout/cycle8"/>
    <dgm:cxn modelId="{F2D0A441-A8B2-4387-9C76-C02C3F7EC704}" type="presParOf" srcId="{AB3B12BD-8990-4428-990E-AC88FE1BBABB}" destId="{2DF4456D-9387-49C2-9616-DA0E1CBF46F4}" srcOrd="11" destOrd="0" presId="urn:microsoft.com/office/officeart/2005/8/layout/cycle8"/>
    <dgm:cxn modelId="{18F3C48D-ECEF-4883-8320-80E16D6E588D}" type="presParOf" srcId="{AB3B12BD-8990-4428-990E-AC88FE1BBABB}" destId="{F99CF7B2-2BCE-4B8B-838A-928502A2DE03}" srcOrd="12" destOrd="0" presId="urn:microsoft.com/office/officeart/2005/8/layout/cycle8"/>
    <dgm:cxn modelId="{9C7ADD4E-8A09-4878-BCA3-E5F107623E30}" type="presParOf" srcId="{AB3B12BD-8990-4428-990E-AC88FE1BBABB}" destId="{8BAF5B0E-2CAF-4F8A-B2EB-BF5EAA73651D}" srcOrd="13" destOrd="0" presId="urn:microsoft.com/office/officeart/2005/8/layout/cycle8"/>
    <dgm:cxn modelId="{CEAD7DE0-DAE4-49E1-8E78-4EC45A619B20}" type="presParOf" srcId="{AB3B12BD-8990-4428-990E-AC88FE1BBABB}" destId="{FC3CC0CC-FA1E-45E2-B263-1A92CC7596F2}" srcOrd="14" destOrd="0" presId="urn:microsoft.com/office/officeart/2005/8/layout/cycle8"/>
    <dgm:cxn modelId="{BD731D83-7442-4316-8E65-D730CDD248E6}" type="presParOf" srcId="{AB3B12BD-8990-4428-990E-AC88FE1BBABB}" destId="{59C42855-D922-419F-B60F-EB9266CCC125}" srcOrd="15" destOrd="0" presId="urn:microsoft.com/office/officeart/2005/8/layout/cycle8"/>
    <dgm:cxn modelId="{2F7F255D-5DCF-4EC7-9E3B-AD87C38FB12C}" type="presParOf" srcId="{AB3B12BD-8990-4428-990E-AC88FE1BBABB}" destId="{0B502739-DDC2-4DDB-B135-33513F4577E5}" srcOrd="16" destOrd="0" presId="urn:microsoft.com/office/officeart/2005/8/layout/cycle8"/>
    <dgm:cxn modelId="{47F51F18-16D6-4201-98A6-1A19AE08617D}" type="presParOf" srcId="{AB3B12BD-8990-4428-990E-AC88FE1BBABB}" destId="{F13E2C8D-1DA8-49E9-83A5-521970C7B90A}" srcOrd="17" destOrd="0" presId="urn:microsoft.com/office/officeart/2005/8/layout/cycle8"/>
    <dgm:cxn modelId="{D85E6E10-6E83-4EBC-881A-F09F7A100C33}" type="presParOf" srcId="{AB3B12BD-8990-4428-990E-AC88FE1BBABB}" destId="{777A5800-F58E-4A3F-9E50-2238E4AEC617}" srcOrd="18" destOrd="0" presId="urn:microsoft.com/office/officeart/2005/8/layout/cycle8"/>
    <dgm:cxn modelId="{E74DF26C-7C8B-4A3A-A7B0-4DF59CFADE32}" type="presParOf" srcId="{AB3B12BD-8990-4428-990E-AC88FE1BBABB}" destId="{A95E2C6B-CC94-4FC0-95E8-BE127520507A}" srcOrd="19" destOrd="0" presId="urn:microsoft.com/office/officeart/2005/8/layout/cycle8"/>
    <dgm:cxn modelId="{A1568809-42A0-4789-AB92-6FB5615905C0}" type="presParOf" srcId="{AB3B12BD-8990-4428-990E-AC88FE1BBABB}" destId="{C74B7F7B-4936-4989-8F3B-1717C9A9C3DE}" srcOrd="20" destOrd="0" presId="urn:microsoft.com/office/officeart/2005/8/layout/cycle8"/>
    <dgm:cxn modelId="{E45767FE-6160-47FB-9CA3-F1B21E404180}" type="presParOf" srcId="{AB3B12BD-8990-4428-990E-AC88FE1BBABB}" destId="{BCC4D882-0052-486A-8EB5-B3249F3903E2}" srcOrd="21" destOrd="0" presId="urn:microsoft.com/office/officeart/2005/8/layout/cycle8"/>
    <dgm:cxn modelId="{C2F1B56C-505A-446A-830A-7487548ABDE2}" type="presParOf" srcId="{AB3B12BD-8990-4428-990E-AC88FE1BBABB}" destId="{AB50EDCD-A6F7-42A2-89C4-B67E5149BA36}" srcOrd="22" destOrd="0" presId="urn:microsoft.com/office/officeart/2005/8/layout/cycle8"/>
    <dgm:cxn modelId="{B813A3A8-D860-4475-9C65-6CBE01A5251B}" type="presParOf" srcId="{AB3B12BD-8990-4428-990E-AC88FE1BBABB}" destId="{297126A2-5B2E-43EC-9CB8-70ACDA203D07}" srcOrd="23" destOrd="0" presId="urn:microsoft.com/office/officeart/2005/8/layout/cycle8"/>
    <dgm:cxn modelId="{DE34CA14-4108-4264-AA05-6C0A1983B917}" type="presParOf" srcId="{AB3B12BD-8990-4428-990E-AC88FE1BBABB}" destId="{5B15F6A5-AC3C-441E-AA65-5104CA132684}" srcOrd="24" destOrd="0" presId="urn:microsoft.com/office/officeart/2005/8/layout/cycle8"/>
    <dgm:cxn modelId="{E3D55471-71D4-45A0-AC17-E885D5D51333}" type="presParOf" srcId="{AB3B12BD-8990-4428-990E-AC88FE1BBABB}" destId="{64178E54-E5C9-43E2-A640-F576716DB452}" srcOrd="25" destOrd="0" presId="urn:microsoft.com/office/officeart/2005/8/layout/cycle8"/>
    <dgm:cxn modelId="{1F8C6897-6D01-4F44-8A69-EFF57DB81EC6}" type="presParOf" srcId="{AB3B12BD-8990-4428-990E-AC88FE1BBABB}" destId="{9F053254-D7E1-4218-AE9B-5D28103DBD78}" srcOrd="26" destOrd="0" presId="urn:microsoft.com/office/officeart/2005/8/layout/cycle8"/>
    <dgm:cxn modelId="{98646601-DA35-4FC2-BB14-FAF51ABBA3C6}" type="presParOf" srcId="{AB3B12BD-8990-4428-990E-AC88FE1BBABB}" destId="{9D8B5783-ED0C-4E3F-A444-F0D996246ECA}" srcOrd="27" destOrd="0" presId="urn:microsoft.com/office/officeart/2005/8/layout/cycle8"/>
    <dgm:cxn modelId="{4D01519E-4F91-4E09-B0D1-BA0399177ED3}" type="presParOf" srcId="{AB3B12BD-8990-4428-990E-AC88FE1BBABB}" destId="{B9EA8C90-F378-4D68-95FC-0B38BD4AD05F}" srcOrd="28" destOrd="0" presId="urn:microsoft.com/office/officeart/2005/8/layout/cycle8"/>
    <dgm:cxn modelId="{F2D9BFBC-DC10-45C0-9E93-E3BD86F2B092}" type="presParOf" srcId="{AB3B12BD-8990-4428-990E-AC88FE1BBABB}" destId="{76A324D9-2F37-4B6E-83B9-CD120C6B42AD}" srcOrd="29" destOrd="0" presId="urn:microsoft.com/office/officeart/2005/8/layout/cycle8"/>
    <dgm:cxn modelId="{F8C71D04-E9A5-4617-8434-53234FBB1721}" type="presParOf" srcId="{AB3B12BD-8990-4428-990E-AC88FE1BBABB}" destId="{C5088F48-DCB2-45E4-889E-0BC5CA35317E}" srcOrd="30" destOrd="0" presId="urn:microsoft.com/office/officeart/2005/8/layout/cycle8"/>
    <dgm:cxn modelId="{4AA0C4AF-F73D-46F5-92DE-1378D83DE3D5}" type="presParOf" srcId="{AB3B12BD-8990-4428-990E-AC88FE1BBABB}" destId="{36AAC2B9-5309-46A0-8166-B9BD2DDA25CC}" srcOrd="31" destOrd="0" presId="urn:microsoft.com/office/officeart/2005/8/layout/cycle8"/>
    <dgm:cxn modelId="{9FDE5EB9-C3AF-496B-B712-E36D7FD10695}" type="presParOf" srcId="{AB3B12BD-8990-4428-990E-AC88FE1BBABB}" destId="{68F06E20-7BA1-443C-821C-29282F4FE9A6}" srcOrd="32" destOrd="0" presId="urn:microsoft.com/office/officeart/2005/8/layout/cycle8"/>
    <dgm:cxn modelId="{DB6026E2-76C8-46ED-ADED-B70C5B29FCB3}" type="presParOf" srcId="{AB3B12BD-8990-4428-990E-AC88FE1BBABB}" destId="{8336836F-6E0A-4800-B3C1-1A49A36EF98D}" srcOrd="33" destOrd="0" presId="urn:microsoft.com/office/officeart/2005/8/layout/cycle8"/>
    <dgm:cxn modelId="{7A469B0E-04DA-4AB9-A587-E5012518D937}" type="presParOf" srcId="{AB3B12BD-8990-4428-990E-AC88FE1BBABB}" destId="{5F9A3E7A-A6FD-49DE-98A8-310ED3D12320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72A19D-057D-4805-9641-B3C0F481F54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A6A90EE-24DC-46E3-AB0B-BEA187DF306D}">
      <dgm:prSet phldrT="[Text]" custT="1"/>
      <dgm:spPr/>
      <dgm:t>
        <a:bodyPr/>
        <a:lstStyle/>
        <a:p>
          <a:r>
            <a:rPr lang="de-DE" sz="1600" dirty="0" smtClean="0"/>
            <a:t>Offene Fragen stellen</a:t>
          </a:r>
          <a:endParaRPr lang="de-DE" sz="1600" b="1" dirty="0"/>
        </a:p>
      </dgm:t>
    </dgm:pt>
    <dgm:pt modelId="{1C38FE78-9576-4DD0-A458-DBA3F1E6CC20}" type="parTrans" cxnId="{C141282A-4E8F-4072-8422-121AAAE2A12A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4DEC6A01-CB0F-43C7-AA0D-214CBB87227F}" type="sibTrans" cxnId="{C141282A-4E8F-4072-8422-121AAAE2A12A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5100A45-3F17-4340-AB9F-48F449315F5D}">
      <dgm:prSet phldrT="[Text]" custT="1"/>
      <dgm:spPr/>
      <dgm:t>
        <a:bodyPr/>
        <a:lstStyle/>
        <a:p>
          <a:r>
            <a:rPr lang="de-DE" sz="1600" b="1" dirty="0" smtClean="0"/>
            <a:t>Wertschätzen und Bestätigen</a:t>
          </a:r>
          <a:endParaRPr lang="de-DE" sz="1600" b="1" dirty="0"/>
        </a:p>
      </dgm:t>
    </dgm:pt>
    <dgm:pt modelId="{EA5B0005-DBB1-487C-B130-EC78F803C626}" type="parTrans" cxnId="{B6BC0ED8-EAFC-4E80-88C0-6DDF98E0E8D7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004FD61-DF79-4AF9-A8B6-2A647F119FE2}" type="sibTrans" cxnId="{B6BC0ED8-EAFC-4E80-88C0-6DDF98E0E8D7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BE0E21CE-7128-4382-A181-F1143E529E34}">
      <dgm:prSet phldrT="[Text]" custT="1"/>
      <dgm:spPr/>
      <dgm:t>
        <a:bodyPr/>
        <a:lstStyle/>
        <a:p>
          <a:r>
            <a:rPr lang="de-DE" sz="1600" dirty="0" smtClean="0"/>
            <a:t>veränderungs-orientierte Aussagen fördern</a:t>
          </a:r>
          <a:endParaRPr lang="de-DE" sz="1600" dirty="0"/>
        </a:p>
      </dgm:t>
    </dgm:pt>
    <dgm:pt modelId="{B3998B16-1185-4D8C-856B-7CFF40AAC0BE}" type="parTrans" cxnId="{3ED3BCC4-3D8D-4001-A10C-4AC839FBD101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7FB753B3-F8D1-46E3-B05F-CDBD448D57C2}" type="sibTrans" cxnId="{3ED3BCC4-3D8D-4001-A10C-4AC839FBD101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6C9859F-E8A2-43C5-887C-31A07BEAE902}">
      <dgm:prSet phldrT="[Text]" custT="1"/>
      <dgm:spPr/>
      <dgm:t>
        <a:bodyPr/>
        <a:lstStyle/>
        <a:p>
          <a:r>
            <a:rPr lang="de-DE" sz="1600" dirty="0" smtClean="0"/>
            <a:t>Widerstand schwächen</a:t>
          </a:r>
          <a:endParaRPr lang="de-DE" sz="1600" dirty="0"/>
        </a:p>
      </dgm:t>
    </dgm:pt>
    <dgm:pt modelId="{E255FCEF-33FC-487C-9451-5A9BC970E6F8}" type="parTrans" cxnId="{1674D71D-261C-450B-B818-BFEBE8C14545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5080D1C4-EE62-47A3-BD7D-A612626E84B3}" type="sibTrans" cxnId="{1674D71D-261C-450B-B818-BFEBE8C14545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7E5C5246-8703-4FD8-88C5-BA13412013B3}">
      <dgm:prSet phldrT="[Text]" custT="1"/>
      <dgm:spPr/>
      <dgm:t>
        <a:bodyPr/>
        <a:lstStyle/>
        <a:p>
          <a:r>
            <a:rPr lang="de-DE" sz="1600" dirty="0" smtClean="0"/>
            <a:t>Änderungs-zuversicht stärken</a:t>
          </a:r>
          <a:endParaRPr lang="de-DE" sz="1600" dirty="0"/>
        </a:p>
      </dgm:t>
    </dgm:pt>
    <dgm:pt modelId="{2ACF2E7D-867B-472A-947E-2C3690CF3F64}" type="parTrans" cxnId="{D9CC13FD-0D8C-47BF-BF5F-D1D8B9CBF226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9ABA1B30-A387-452A-B05F-95D8FAF334D7}" type="sibTrans" cxnId="{D9CC13FD-0D8C-47BF-BF5F-D1D8B9CBF226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4A094619-33D4-48B1-87FA-85D63FABE2CC}">
      <dgm:prSet phldrT="[Text]" custT="1"/>
      <dgm:spPr/>
      <dgm:t>
        <a:bodyPr/>
        <a:lstStyle/>
        <a:p>
          <a:r>
            <a:rPr lang="de-DE" sz="1600" dirty="0" smtClean="0"/>
            <a:t>Aktives Zuhören</a:t>
          </a:r>
          <a:endParaRPr lang="de-DE" sz="1600" dirty="0"/>
        </a:p>
      </dgm:t>
    </dgm:pt>
    <dgm:pt modelId="{B1B3ADEA-3975-4BA3-AA39-69933C39429B}" type="parTrans" cxnId="{CEA3E49E-3BF2-4339-AFC7-413F649CBD34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A63F56A3-F5BC-44ED-B136-2DF221640A58}" type="sibTrans" cxnId="{CEA3E49E-3BF2-4339-AFC7-413F649CBD34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08547B79-284D-4E8D-94B8-25B5FC4F32D6}">
      <dgm:prSet phldrT="[Text]" custT="1"/>
      <dgm:spPr/>
      <dgm:t>
        <a:bodyPr/>
        <a:lstStyle/>
        <a:p>
          <a:r>
            <a:rPr lang="de-DE" sz="1600" dirty="0" smtClean="0"/>
            <a:t>Zusammen-fassungen</a:t>
          </a:r>
          <a:endParaRPr lang="de-DE" sz="1600" dirty="0"/>
        </a:p>
      </dgm:t>
    </dgm:pt>
    <dgm:pt modelId="{4995D9B1-845A-4323-891F-C782EC4F492B}" type="parTrans" cxnId="{ABCDD18E-711C-4797-A36D-AE35D8576838}">
      <dgm:prSet/>
      <dgm:spPr/>
      <dgm:t>
        <a:bodyPr/>
        <a:lstStyle/>
        <a:p>
          <a:endParaRPr lang="de-DE"/>
        </a:p>
      </dgm:t>
    </dgm:pt>
    <dgm:pt modelId="{00EDE930-707C-49E0-B367-EEBF52A61A18}" type="sibTrans" cxnId="{ABCDD18E-711C-4797-A36D-AE35D8576838}">
      <dgm:prSet/>
      <dgm:spPr/>
      <dgm:t>
        <a:bodyPr/>
        <a:lstStyle/>
        <a:p>
          <a:endParaRPr lang="de-DE"/>
        </a:p>
      </dgm:t>
    </dgm:pt>
    <dgm:pt modelId="{AB3B12BD-8990-4428-990E-AC88FE1BBABB}" type="pres">
      <dgm:prSet presAssocID="{8172A19D-057D-4805-9641-B3C0F481F54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47AC400-4176-44CC-B861-485FF51440DA}" type="pres">
      <dgm:prSet presAssocID="{8172A19D-057D-4805-9641-B3C0F481F544}" presName="wedge1" presStyleLbl="node1" presStyleIdx="0" presStyleCnt="7"/>
      <dgm:spPr/>
      <dgm:t>
        <a:bodyPr/>
        <a:lstStyle/>
        <a:p>
          <a:endParaRPr lang="de-DE"/>
        </a:p>
      </dgm:t>
    </dgm:pt>
    <dgm:pt modelId="{338F3849-D67B-48A9-91B3-5169C25AB377}" type="pres">
      <dgm:prSet presAssocID="{8172A19D-057D-4805-9641-B3C0F481F544}" presName="dummy1a" presStyleCnt="0"/>
      <dgm:spPr/>
    </dgm:pt>
    <dgm:pt modelId="{9733C84D-2D2A-4983-87EB-7A6777C80613}" type="pres">
      <dgm:prSet presAssocID="{8172A19D-057D-4805-9641-B3C0F481F544}" presName="dummy1b" presStyleCnt="0"/>
      <dgm:spPr/>
    </dgm:pt>
    <dgm:pt modelId="{BF73BCF8-5B91-4101-AA3E-F3615E3D189B}" type="pres">
      <dgm:prSet presAssocID="{8172A19D-057D-4805-9641-B3C0F481F544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74D413-9E9E-4B94-9781-2F30EDE1035D}" type="pres">
      <dgm:prSet presAssocID="{8172A19D-057D-4805-9641-B3C0F481F544}" presName="wedge2" presStyleLbl="node1" presStyleIdx="1" presStyleCnt="7"/>
      <dgm:spPr/>
      <dgm:t>
        <a:bodyPr/>
        <a:lstStyle/>
        <a:p>
          <a:endParaRPr lang="de-DE"/>
        </a:p>
      </dgm:t>
    </dgm:pt>
    <dgm:pt modelId="{D2268157-3344-4AED-8671-BD004E8E727D}" type="pres">
      <dgm:prSet presAssocID="{8172A19D-057D-4805-9641-B3C0F481F544}" presName="dummy2a" presStyleCnt="0"/>
      <dgm:spPr/>
    </dgm:pt>
    <dgm:pt modelId="{009BEE99-B26A-40D7-9D63-1B0AC38178CE}" type="pres">
      <dgm:prSet presAssocID="{8172A19D-057D-4805-9641-B3C0F481F544}" presName="dummy2b" presStyleCnt="0"/>
      <dgm:spPr/>
    </dgm:pt>
    <dgm:pt modelId="{438F9EE0-0FB0-4C54-B0D0-1CDC1A6F7A44}" type="pres">
      <dgm:prSet presAssocID="{8172A19D-057D-4805-9641-B3C0F481F544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DD9EED1-90B4-4736-BFF0-CA2F7530C145}" type="pres">
      <dgm:prSet presAssocID="{8172A19D-057D-4805-9641-B3C0F481F544}" presName="wedge3" presStyleLbl="node1" presStyleIdx="2" presStyleCnt="7"/>
      <dgm:spPr/>
      <dgm:t>
        <a:bodyPr/>
        <a:lstStyle/>
        <a:p>
          <a:endParaRPr lang="de-DE"/>
        </a:p>
      </dgm:t>
    </dgm:pt>
    <dgm:pt modelId="{F01158B6-BE20-4568-8BD9-290EAD094F2B}" type="pres">
      <dgm:prSet presAssocID="{8172A19D-057D-4805-9641-B3C0F481F544}" presName="dummy3a" presStyleCnt="0"/>
      <dgm:spPr/>
    </dgm:pt>
    <dgm:pt modelId="{664934EC-A8FB-4318-9182-B85095852087}" type="pres">
      <dgm:prSet presAssocID="{8172A19D-057D-4805-9641-B3C0F481F544}" presName="dummy3b" presStyleCnt="0"/>
      <dgm:spPr/>
    </dgm:pt>
    <dgm:pt modelId="{2DF4456D-9387-49C2-9616-DA0E1CBF46F4}" type="pres">
      <dgm:prSet presAssocID="{8172A19D-057D-4805-9641-B3C0F481F544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99CF7B2-2BCE-4B8B-838A-928502A2DE03}" type="pres">
      <dgm:prSet presAssocID="{8172A19D-057D-4805-9641-B3C0F481F544}" presName="wedge4" presStyleLbl="node1" presStyleIdx="3" presStyleCnt="7"/>
      <dgm:spPr/>
      <dgm:t>
        <a:bodyPr/>
        <a:lstStyle/>
        <a:p>
          <a:endParaRPr lang="de-DE"/>
        </a:p>
      </dgm:t>
    </dgm:pt>
    <dgm:pt modelId="{8BAF5B0E-2CAF-4F8A-B2EB-BF5EAA73651D}" type="pres">
      <dgm:prSet presAssocID="{8172A19D-057D-4805-9641-B3C0F481F544}" presName="dummy4a" presStyleCnt="0"/>
      <dgm:spPr/>
    </dgm:pt>
    <dgm:pt modelId="{FC3CC0CC-FA1E-45E2-B263-1A92CC7596F2}" type="pres">
      <dgm:prSet presAssocID="{8172A19D-057D-4805-9641-B3C0F481F544}" presName="dummy4b" presStyleCnt="0"/>
      <dgm:spPr/>
    </dgm:pt>
    <dgm:pt modelId="{59C42855-D922-419F-B60F-EB9266CCC125}" type="pres">
      <dgm:prSet presAssocID="{8172A19D-057D-4805-9641-B3C0F481F544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B502739-DDC2-4DDB-B135-33513F4577E5}" type="pres">
      <dgm:prSet presAssocID="{8172A19D-057D-4805-9641-B3C0F481F544}" presName="wedge5" presStyleLbl="node1" presStyleIdx="4" presStyleCnt="7"/>
      <dgm:spPr/>
      <dgm:t>
        <a:bodyPr/>
        <a:lstStyle/>
        <a:p>
          <a:endParaRPr lang="de-DE"/>
        </a:p>
      </dgm:t>
    </dgm:pt>
    <dgm:pt modelId="{F13E2C8D-1DA8-49E9-83A5-521970C7B90A}" type="pres">
      <dgm:prSet presAssocID="{8172A19D-057D-4805-9641-B3C0F481F544}" presName="dummy5a" presStyleCnt="0"/>
      <dgm:spPr/>
    </dgm:pt>
    <dgm:pt modelId="{777A5800-F58E-4A3F-9E50-2238E4AEC617}" type="pres">
      <dgm:prSet presAssocID="{8172A19D-057D-4805-9641-B3C0F481F544}" presName="dummy5b" presStyleCnt="0"/>
      <dgm:spPr/>
    </dgm:pt>
    <dgm:pt modelId="{A95E2C6B-CC94-4FC0-95E8-BE127520507A}" type="pres">
      <dgm:prSet presAssocID="{8172A19D-057D-4805-9641-B3C0F481F544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74B7F7B-4936-4989-8F3B-1717C9A9C3DE}" type="pres">
      <dgm:prSet presAssocID="{8172A19D-057D-4805-9641-B3C0F481F544}" presName="wedge6" presStyleLbl="node1" presStyleIdx="5" presStyleCnt="7"/>
      <dgm:spPr/>
      <dgm:t>
        <a:bodyPr/>
        <a:lstStyle/>
        <a:p>
          <a:endParaRPr lang="de-DE"/>
        </a:p>
      </dgm:t>
    </dgm:pt>
    <dgm:pt modelId="{BCC4D882-0052-486A-8EB5-B3249F3903E2}" type="pres">
      <dgm:prSet presAssocID="{8172A19D-057D-4805-9641-B3C0F481F544}" presName="dummy6a" presStyleCnt="0"/>
      <dgm:spPr/>
    </dgm:pt>
    <dgm:pt modelId="{AB50EDCD-A6F7-42A2-89C4-B67E5149BA36}" type="pres">
      <dgm:prSet presAssocID="{8172A19D-057D-4805-9641-B3C0F481F544}" presName="dummy6b" presStyleCnt="0"/>
      <dgm:spPr/>
    </dgm:pt>
    <dgm:pt modelId="{297126A2-5B2E-43EC-9CB8-70ACDA203D07}" type="pres">
      <dgm:prSet presAssocID="{8172A19D-057D-4805-9641-B3C0F481F544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B15F6A5-AC3C-441E-AA65-5104CA132684}" type="pres">
      <dgm:prSet presAssocID="{8172A19D-057D-4805-9641-B3C0F481F544}" presName="wedge7" presStyleLbl="node1" presStyleIdx="6" presStyleCnt="7"/>
      <dgm:spPr/>
      <dgm:t>
        <a:bodyPr/>
        <a:lstStyle/>
        <a:p>
          <a:endParaRPr lang="de-DE"/>
        </a:p>
      </dgm:t>
    </dgm:pt>
    <dgm:pt modelId="{64178E54-E5C9-43E2-A640-F576716DB452}" type="pres">
      <dgm:prSet presAssocID="{8172A19D-057D-4805-9641-B3C0F481F544}" presName="dummy7a" presStyleCnt="0"/>
      <dgm:spPr/>
    </dgm:pt>
    <dgm:pt modelId="{9F053254-D7E1-4218-AE9B-5D28103DBD78}" type="pres">
      <dgm:prSet presAssocID="{8172A19D-057D-4805-9641-B3C0F481F544}" presName="dummy7b" presStyleCnt="0"/>
      <dgm:spPr/>
    </dgm:pt>
    <dgm:pt modelId="{9D8B5783-ED0C-4E3F-A444-F0D996246ECA}" type="pres">
      <dgm:prSet presAssocID="{8172A19D-057D-4805-9641-B3C0F481F544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EA8C90-F378-4D68-95FC-0B38BD4AD05F}" type="pres">
      <dgm:prSet presAssocID="{4DEC6A01-CB0F-43C7-AA0D-214CBB87227F}" presName="arrowWedge1" presStyleLbl="fgSibTrans2D1" presStyleIdx="0" presStyleCnt="7"/>
      <dgm:spPr/>
    </dgm:pt>
    <dgm:pt modelId="{76A324D9-2F37-4B6E-83B9-CD120C6B42AD}" type="pres">
      <dgm:prSet presAssocID="{A63F56A3-F5BC-44ED-B136-2DF221640A58}" presName="arrowWedge2" presStyleLbl="fgSibTrans2D1" presStyleIdx="1" presStyleCnt="7"/>
      <dgm:spPr/>
    </dgm:pt>
    <dgm:pt modelId="{C5088F48-DCB2-45E4-889E-0BC5CA35317E}" type="pres">
      <dgm:prSet presAssocID="{2004FD61-DF79-4AF9-A8B6-2A647F119FE2}" presName="arrowWedge3" presStyleLbl="fgSibTrans2D1" presStyleIdx="2" presStyleCnt="7"/>
      <dgm:spPr>
        <a:solidFill>
          <a:srgbClr val="FFFFFF"/>
        </a:solidFill>
        <a:ln>
          <a:solidFill>
            <a:srgbClr val="A40000"/>
          </a:solidFill>
        </a:ln>
      </dgm:spPr>
      <dgm:t>
        <a:bodyPr/>
        <a:lstStyle/>
        <a:p>
          <a:endParaRPr lang="de-DE"/>
        </a:p>
      </dgm:t>
    </dgm:pt>
    <dgm:pt modelId="{36AAC2B9-5309-46A0-8166-B9BD2DDA25CC}" type="pres">
      <dgm:prSet presAssocID="{7FB753B3-F8D1-46E3-B05F-CDBD448D57C2}" presName="arrowWedge4" presStyleLbl="fgSibTrans2D1" presStyleIdx="3" presStyleCnt="7"/>
      <dgm:spPr/>
    </dgm:pt>
    <dgm:pt modelId="{68F06E20-7BA1-443C-821C-29282F4FE9A6}" type="pres">
      <dgm:prSet presAssocID="{5080D1C4-EE62-47A3-BD7D-A612626E84B3}" presName="arrowWedge5" presStyleLbl="fgSibTrans2D1" presStyleIdx="4" presStyleCnt="7"/>
      <dgm:spPr/>
    </dgm:pt>
    <dgm:pt modelId="{8336836F-6E0A-4800-B3C1-1A49A36EF98D}" type="pres">
      <dgm:prSet presAssocID="{9ABA1B30-A387-452A-B05F-95D8FAF334D7}" presName="arrowWedge6" presStyleLbl="fgSibTrans2D1" presStyleIdx="5" presStyleCnt="7"/>
      <dgm:spPr/>
    </dgm:pt>
    <dgm:pt modelId="{5F9A3E7A-A6FD-49DE-98A8-310ED3D12320}" type="pres">
      <dgm:prSet presAssocID="{00EDE930-707C-49E0-B367-EEBF52A61A18}" presName="arrowWedge7" presStyleLbl="fgSibTrans2D1" presStyleIdx="6" presStyleCnt="7"/>
      <dgm:spPr/>
    </dgm:pt>
  </dgm:ptLst>
  <dgm:cxnLst>
    <dgm:cxn modelId="{58C6D228-E42D-43D0-AFA3-BD9BC62429B3}" type="presOf" srcId="{26C9859F-E8A2-43C5-887C-31A07BEAE902}" destId="{0B502739-DDC2-4DDB-B135-33513F4577E5}" srcOrd="0" destOrd="0" presId="urn:microsoft.com/office/officeart/2005/8/layout/cycle8"/>
    <dgm:cxn modelId="{44504BBD-FA2A-43E6-AF9B-8588D798BE04}" type="presOf" srcId="{AA6A90EE-24DC-46E3-AB0B-BEA187DF306D}" destId="{BF73BCF8-5B91-4101-AA3E-F3615E3D189B}" srcOrd="1" destOrd="0" presId="urn:microsoft.com/office/officeart/2005/8/layout/cycle8"/>
    <dgm:cxn modelId="{89FFCEB7-33EF-4AA3-956A-64346F4EB9D5}" type="presOf" srcId="{8172A19D-057D-4805-9641-B3C0F481F544}" destId="{AB3B12BD-8990-4428-990E-AC88FE1BBABB}" srcOrd="0" destOrd="0" presId="urn:microsoft.com/office/officeart/2005/8/layout/cycle8"/>
    <dgm:cxn modelId="{0BA76159-2655-439D-85D8-43BF3E9F7740}" type="presOf" srcId="{26C9859F-E8A2-43C5-887C-31A07BEAE902}" destId="{A95E2C6B-CC94-4FC0-95E8-BE127520507A}" srcOrd="1" destOrd="0" presId="urn:microsoft.com/office/officeart/2005/8/layout/cycle8"/>
    <dgm:cxn modelId="{B6BC0ED8-EAFC-4E80-88C0-6DDF98E0E8D7}" srcId="{8172A19D-057D-4805-9641-B3C0F481F544}" destId="{25100A45-3F17-4340-AB9F-48F449315F5D}" srcOrd="2" destOrd="0" parTransId="{EA5B0005-DBB1-487C-B130-EC78F803C626}" sibTransId="{2004FD61-DF79-4AF9-A8B6-2A647F119FE2}"/>
    <dgm:cxn modelId="{3ED3BCC4-3D8D-4001-A10C-4AC839FBD101}" srcId="{8172A19D-057D-4805-9641-B3C0F481F544}" destId="{BE0E21CE-7128-4382-A181-F1143E529E34}" srcOrd="3" destOrd="0" parTransId="{B3998B16-1185-4D8C-856B-7CFF40AAC0BE}" sibTransId="{7FB753B3-F8D1-46E3-B05F-CDBD448D57C2}"/>
    <dgm:cxn modelId="{C9420DA7-CF98-4024-9A0A-F20A9B08C9D3}" type="presOf" srcId="{BE0E21CE-7128-4382-A181-F1143E529E34}" destId="{59C42855-D922-419F-B60F-EB9266CCC125}" srcOrd="1" destOrd="0" presId="urn:microsoft.com/office/officeart/2005/8/layout/cycle8"/>
    <dgm:cxn modelId="{C141282A-4E8F-4072-8422-121AAAE2A12A}" srcId="{8172A19D-057D-4805-9641-B3C0F481F544}" destId="{AA6A90EE-24DC-46E3-AB0B-BEA187DF306D}" srcOrd="0" destOrd="0" parTransId="{1C38FE78-9576-4DD0-A458-DBA3F1E6CC20}" sibTransId="{4DEC6A01-CB0F-43C7-AA0D-214CBB87227F}"/>
    <dgm:cxn modelId="{D8554990-6E4C-486F-A8EE-F09AAF788F76}" type="presOf" srcId="{4A094619-33D4-48B1-87FA-85D63FABE2CC}" destId="{438F9EE0-0FB0-4C54-B0D0-1CDC1A6F7A44}" srcOrd="1" destOrd="0" presId="urn:microsoft.com/office/officeart/2005/8/layout/cycle8"/>
    <dgm:cxn modelId="{6F64511A-8543-477C-B817-B9809E565686}" type="presOf" srcId="{08547B79-284D-4E8D-94B8-25B5FC4F32D6}" destId="{5B15F6A5-AC3C-441E-AA65-5104CA132684}" srcOrd="0" destOrd="0" presId="urn:microsoft.com/office/officeart/2005/8/layout/cycle8"/>
    <dgm:cxn modelId="{F52D17F1-3067-4DA6-BE6D-1A7F292699F6}" type="presOf" srcId="{08547B79-284D-4E8D-94B8-25B5FC4F32D6}" destId="{9D8B5783-ED0C-4E3F-A444-F0D996246ECA}" srcOrd="1" destOrd="0" presId="urn:microsoft.com/office/officeart/2005/8/layout/cycle8"/>
    <dgm:cxn modelId="{4942E207-52D0-4298-A8D8-16D646BAC55C}" type="presOf" srcId="{BE0E21CE-7128-4382-A181-F1143E529E34}" destId="{F99CF7B2-2BCE-4B8B-838A-928502A2DE03}" srcOrd="0" destOrd="0" presId="urn:microsoft.com/office/officeart/2005/8/layout/cycle8"/>
    <dgm:cxn modelId="{CEA3E49E-3BF2-4339-AFC7-413F649CBD34}" srcId="{8172A19D-057D-4805-9641-B3C0F481F544}" destId="{4A094619-33D4-48B1-87FA-85D63FABE2CC}" srcOrd="1" destOrd="0" parTransId="{B1B3ADEA-3975-4BA3-AA39-69933C39429B}" sibTransId="{A63F56A3-F5BC-44ED-B136-2DF221640A58}"/>
    <dgm:cxn modelId="{1674D71D-261C-450B-B818-BFEBE8C14545}" srcId="{8172A19D-057D-4805-9641-B3C0F481F544}" destId="{26C9859F-E8A2-43C5-887C-31A07BEAE902}" srcOrd="4" destOrd="0" parTransId="{E255FCEF-33FC-487C-9451-5A9BC970E6F8}" sibTransId="{5080D1C4-EE62-47A3-BD7D-A612626E84B3}"/>
    <dgm:cxn modelId="{0E68D4ED-0C27-40EB-8F0F-9E554F7E1DD8}" type="presOf" srcId="{7E5C5246-8703-4FD8-88C5-BA13412013B3}" destId="{297126A2-5B2E-43EC-9CB8-70ACDA203D07}" srcOrd="1" destOrd="0" presId="urn:microsoft.com/office/officeart/2005/8/layout/cycle8"/>
    <dgm:cxn modelId="{D59F518E-D255-4681-87F1-245BAFE7BD58}" type="presOf" srcId="{25100A45-3F17-4340-AB9F-48F449315F5D}" destId="{EDD9EED1-90B4-4736-BFF0-CA2F7530C145}" srcOrd="0" destOrd="0" presId="urn:microsoft.com/office/officeart/2005/8/layout/cycle8"/>
    <dgm:cxn modelId="{8F158D31-691F-4684-853C-31639728C00C}" type="presOf" srcId="{7E5C5246-8703-4FD8-88C5-BA13412013B3}" destId="{C74B7F7B-4936-4989-8F3B-1717C9A9C3DE}" srcOrd="0" destOrd="0" presId="urn:microsoft.com/office/officeart/2005/8/layout/cycle8"/>
    <dgm:cxn modelId="{DE266387-24D1-4B7A-9871-C64219C3122F}" type="presOf" srcId="{AA6A90EE-24DC-46E3-AB0B-BEA187DF306D}" destId="{747AC400-4176-44CC-B861-485FF51440DA}" srcOrd="0" destOrd="0" presId="urn:microsoft.com/office/officeart/2005/8/layout/cycle8"/>
    <dgm:cxn modelId="{32B4F970-828E-4416-9084-B799951F998C}" type="presOf" srcId="{25100A45-3F17-4340-AB9F-48F449315F5D}" destId="{2DF4456D-9387-49C2-9616-DA0E1CBF46F4}" srcOrd="1" destOrd="0" presId="urn:microsoft.com/office/officeart/2005/8/layout/cycle8"/>
    <dgm:cxn modelId="{9A994BE0-A88F-43E2-8BB9-AB315709FDA1}" type="presOf" srcId="{4A094619-33D4-48B1-87FA-85D63FABE2CC}" destId="{8B74D413-9E9E-4B94-9781-2F30EDE1035D}" srcOrd="0" destOrd="0" presId="urn:microsoft.com/office/officeart/2005/8/layout/cycle8"/>
    <dgm:cxn modelId="{ABCDD18E-711C-4797-A36D-AE35D8576838}" srcId="{8172A19D-057D-4805-9641-B3C0F481F544}" destId="{08547B79-284D-4E8D-94B8-25B5FC4F32D6}" srcOrd="6" destOrd="0" parTransId="{4995D9B1-845A-4323-891F-C782EC4F492B}" sibTransId="{00EDE930-707C-49E0-B367-EEBF52A61A18}"/>
    <dgm:cxn modelId="{D9CC13FD-0D8C-47BF-BF5F-D1D8B9CBF226}" srcId="{8172A19D-057D-4805-9641-B3C0F481F544}" destId="{7E5C5246-8703-4FD8-88C5-BA13412013B3}" srcOrd="5" destOrd="0" parTransId="{2ACF2E7D-867B-472A-947E-2C3690CF3F64}" sibTransId="{9ABA1B30-A387-452A-B05F-95D8FAF334D7}"/>
    <dgm:cxn modelId="{76C74154-8DBB-4DBF-A39B-5CDC2781AE34}" type="presParOf" srcId="{AB3B12BD-8990-4428-990E-AC88FE1BBABB}" destId="{747AC400-4176-44CC-B861-485FF51440DA}" srcOrd="0" destOrd="0" presId="urn:microsoft.com/office/officeart/2005/8/layout/cycle8"/>
    <dgm:cxn modelId="{72AA4FA9-D253-4C21-B75B-B1558D5DCFD8}" type="presParOf" srcId="{AB3B12BD-8990-4428-990E-AC88FE1BBABB}" destId="{338F3849-D67B-48A9-91B3-5169C25AB377}" srcOrd="1" destOrd="0" presId="urn:microsoft.com/office/officeart/2005/8/layout/cycle8"/>
    <dgm:cxn modelId="{873488DE-F484-40F2-92AA-8860EF68005F}" type="presParOf" srcId="{AB3B12BD-8990-4428-990E-AC88FE1BBABB}" destId="{9733C84D-2D2A-4983-87EB-7A6777C80613}" srcOrd="2" destOrd="0" presId="urn:microsoft.com/office/officeart/2005/8/layout/cycle8"/>
    <dgm:cxn modelId="{C1EF909F-D1F5-477F-8E49-8548F67921E7}" type="presParOf" srcId="{AB3B12BD-8990-4428-990E-AC88FE1BBABB}" destId="{BF73BCF8-5B91-4101-AA3E-F3615E3D189B}" srcOrd="3" destOrd="0" presId="urn:microsoft.com/office/officeart/2005/8/layout/cycle8"/>
    <dgm:cxn modelId="{72114530-59C2-4E78-8414-8FD3EEDF712A}" type="presParOf" srcId="{AB3B12BD-8990-4428-990E-AC88FE1BBABB}" destId="{8B74D413-9E9E-4B94-9781-2F30EDE1035D}" srcOrd="4" destOrd="0" presId="urn:microsoft.com/office/officeart/2005/8/layout/cycle8"/>
    <dgm:cxn modelId="{7CAAC9F8-B9F7-47AA-94E9-42A1736F0A16}" type="presParOf" srcId="{AB3B12BD-8990-4428-990E-AC88FE1BBABB}" destId="{D2268157-3344-4AED-8671-BD004E8E727D}" srcOrd="5" destOrd="0" presId="urn:microsoft.com/office/officeart/2005/8/layout/cycle8"/>
    <dgm:cxn modelId="{184E1996-F19A-48B1-8BC1-3A17EAEBF5C8}" type="presParOf" srcId="{AB3B12BD-8990-4428-990E-AC88FE1BBABB}" destId="{009BEE99-B26A-40D7-9D63-1B0AC38178CE}" srcOrd="6" destOrd="0" presId="urn:microsoft.com/office/officeart/2005/8/layout/cycle8"/>
    <dgm:cxn modelId="{F8D003C3-8537-48C4-8279-63BA5B993F9E}" type="presParOf" srcId="{AB3B12BD-8990-4428-990E-AC88FE1BBABB}" destId="{438F9EE0-0FB0-4C54-B0D0-1CDC1A6F7A44}" srcOrd="7" destOrd="0" presId="urn:microsoft.com/office/officeart/2005/8/layout/cycle8"/>
    <dgm:cxn modelId="{5A7F48ED-D95E-4205-9661-EF04F1BD4242}" type="presParOf" srcId="{AB3B12BD-8990-4428-990E-AC88FE1BBABB}" destId="{EDD9EED1-90B4-4736-BFF0-CA2F7530C145}" srcOrd="8" destOrd="0" presId="urn:microsoft.com/office/officeart/2005/8/layout/cycle8"/>
    <dgm:cxn modelId="{DEA2934E-F4D1-4B25-8DCF-5270CBF13A6E}" type="presParOf" srcId="{AB3B12BD-8990-4428-990E-AC88FE1BBABB}" destId="{F01158B6-BE20-4568-8BD9-290EAD094F2B}" srcOrd="9" destOrd="0" presId="urn:microsoft.com/office/officeart/2005/8/layout/cycle8"/>
    <dgm:cxn modelId="{F52CFC4B-1317-45D7-9F0E-B3F47830A963}" type="presParOf" srcId="{AB3B12BD-8990-4428-990E-AC88FE1BBABB}" destId="{664934EC-A8FB-4318-9182-B85095852087}" srcOrd="10" destOrd="0" presId="urn:microsoft.com/office/officeart/2005/8/layout/cycle8"/>
    <dgm:cxn modelId="{F2D0A441-A8B2-4387-9C76-C02C3F7EC704}" type="presParOf" srcId="{AB3B12BD-8990-4428-990E-AC88FE1BBABB}" destId="{2DF4456D-9387-49C2-9616-DA0E1CBF46F4}" srcOrd="11" destOrd="0" presId="urn:microsoft.com/office/officeart/2005/8/layout/cycle8"/>
    <dgm:cxn modelId="{18F3C48D-ECEF-4883-8320-80E16D6E588D}" type="presParOf" srcId="{AB3B12BD-8990-4428-990E-AC88FE1BBABB}" destId="{F99CF7B2-2BCE-4B8B-838A-928502A2DE03}" srcOrd="12" destOrd="0" presId="urn:microsoft.com/office/officeart/2005/8/layout/cycle8"/>
    <dgm:cxn modelId="{9C7ADD4E-8A09-4878-BCA3-E5F107623E30}" type="presParOf" srcId="{AB3B12BD-8990-4428-990E-AC88FE1BBABB}" destId="{8BAF5B0E-2CAF-4F8A-B2EB-BF5EAA73651D}" srcOrd="13" destOrd="0" presId="urn:microsoft.com/office/officeart/2005/8/layout/cycle8"/>
    <dgm:cxn modelId="{CEAD7DE0-DAE4-49E1-8E78-4EC45A619B20}" type="presParOf" srcId="{AB3B12BD-8990-4428-990E-AC88FE1BBABB}" destId="{FC3CC0CC-FA1E-45E2-B263-1A92CC7596F2}" srcOrd="14" destOrd="0" presId="urn:microsoft.com/office/officeart/2005/8/layout/cycle8"/>
    <dgm:cxn modelId="{BD731D83-7442-4316-8E65-D730CDD248E6}" type="presParOf" srcId="{AB3B12BD-8990-4428-990E-AC88FE1BBABB}" destId="{59C42855-D922-419F-B60F-EB9266CCC125}" srcOrd="15" destOrd="0" presId="urn:microsoft.com/office/officeart/2005/8/layout/cycle8"/>
    <dgm:cxn modelId="{2F7F255D-5DCF-4EC7-9E3B-AD87C38FB12C}" type="presParOf" srcId="{AB3B12BD-8990-4428-990E-AC88FE1BBABB}" destId="{0B502739-DDC2-4DDB-B135-33513F4577E5}" srcOrd="16" destOrd="0" presId="urn:microsoft.com/office/officeart/2005/8/layout/cycle8"/>
    <dgm:cxn modelId="{47F51F18-16D6-4201-98A6-1A19AE08617D}" type="presParOf" srcId="{AB3B12BD-8990-4428-990E-AC88FE1BBABB}" destId="{F13E2C8D-1DA8-49E9-83A5-521970C7B90A}" srcOrd="17" destOrd="0" presId="urn:microsoft.com/office/officeart/2005/8/layout/cycle8"/>
    <dgm:cxn modelId="{D85E6E10-6E83-4EBC-881A-F09F7A100C33}" type="presParOf" srcId="{AB3B12BD-8990-4428-990E-AC88FE1BBABB}" destId="{777A5800-F58E-4A3F-9E50-2238E4AEC617}" srcOrd="18" destOrd="0" presId="urn:microsoft.com/office/officeart/2005/8/layout/cycle8"/>
    <dgm:cxn modelId="{E74DF26C-7C8B-4A3A-A7B0-4DF59CFADE32}" type="presParOf" srcId="{AB3B12BD-8990-4428-990E-AC88FE1BBABB}" destId="{A95E2C6B-CC94-4FC0-95E8-BE127520507A}" srcOrd="19" destOrd="0" presId="urn:microsoft.com/office/officeart/2005/8/layout/cycle8"/>
    <dgm:cxn modelId="{A1568809-42A0-4789-AB92-6FB5615905C0}" type="presParOf" srcId="{AB3B12BD-8990-4428-990E-AC88FE1BBABB}" destId="{C74B7F7B-4936-4989-8F3B-1717C9A9C3DE}" srcOrd="20" destOrd="0" presId="urn:microsoft.com/office/officeart/2005/8/layout/cycle8"/>
    <dgm:cxn modelId="{E45767FE-6160-47FB-9CA3-F1B21E404180}" type="presParOf" srcId="{AB3B12BD-8990-4428-990E-AC88FE1BBABB}" destId="{BCC4D882-0052-486A-8EB5-B3249F3903E2}" srcOrd="21" destOrd="0" presId="urn:microsoft.com/office/officeart/2005/8/layout/cycle8"/>
    <dgm:cxn modelId="{C2F1B56C-505A-446A-830A-7487548ABDE2}" type="presParOf" srcId="{AB3B12BD-8990-4428-990E-AC88FE1BBABB}" destId="{AB50EDCD-A6F7-42A2-89C4-B67E5149BA36}" srcOrd="22" destOrd="0" presId="urn:microsoft.com/office/officeart/2005/8/layout/cycle8"/>
    <dgm:cxn modelId="{B813A3A8-D860-4475-9C65-6CBE01A5251B}" type="presParOf" srcId="{AB3B12BD-8990-4428-990E-AC88FE1BBABB}" destId="{297126A2-5B2E-43EC-9CB8-70ACDA203D07}" srcOrd="23" destOrd="0" presId="urn:microsoft.com/office/officeart/2005/8/layout/cycle8"/>
    <dgm:cxn modelId="{DE34CA14-4108-4264-AA05-6C0A1983B917}" type="presParOf" srcId="{AB3B12BD-8990-4428-990E-AC88FE1BBABB}" destId="{5B15F6A5-AC3C-441E-AA65-5104CA132684}" srcOrd="24" destOrd="0" presId="urn:microsoft.com/office/officeart/2005/8/layout/cycle8"/>
    <dgm:cxn modelId="{E3D55471-71D4-45A0-AC17-E885D5D51333}" type="presParOf" srcId="{AB3B12BD-8990-4428-990E-AC88FE1BBABB}" destId="{64178E54-E5C9-43E2-A640-F576716DB452}" srcOrd="25" destOrd="0" presId="urn:microsoft.com/office/officeart/2005/8/layout/cycle8"/>
    <dgm:cxn modelId="{1F8C6897-6D01-4F44-8A69-EFF57DB81EC6}" type="presParOf" srcId="{AB3B12BD-8990-4428-990E-AC88FE1BBABB}" destId="{9F053254-D7E1-4218-AE9B-5D28103DBD78}" srcOrd="26" destOrd="0" presId="urn:microsoft.com/office/officeart/2005/8/layout/cycle8"/>
    <dgm:cxn modelId="{98646601-DA35-4FC2-BB14-FAF51ABBA3C6}" type="presParOf" srcId="{AB3B12BD-8990-4428-990E-AC88FE1BBABB}" destId="{9D8B5783-ED0C-4E3F-A444-F0D996246ECA}" srcOrd="27" destOrd="0" presId="urn:microsoft.com/office/officeart/2005/8/layout/cycle8"/>
    <dgm:cxn modelId="{4D01519E-4F91-4E09-B0D1-BA0399177ED3}" type="presParOf" srcId="{AB3B12BD-8990-4428-990E-AC88FE1BBABB}" destId="{B9EA8C90-F378-4D68-95FC-0B38BD4AD05F}" srcOrd="28" destOrd="0" presId="urn:microsoft.com/office/officeart/2005/8/layout/cycle8"/>
    <dgm:cxn modelId="{F2D9BFBC-DC10-45C0-9E93-E3BD86F2B092}" type="presParOf" srcId="{AB3B12BD-8990-4428-990E-AC88FE1BBABB}" destId="{76A324D9-2F37-4B6E-83B9-CD120C6B42AD}" srcOrd="29" destOrd="0" presId="urn:microsoft.com/office/officeart/2005/8/layout/cycle8"/>
    <dgm:cxn modelId="{F8C71D04-E9A5-4617-8434-53234FBB1721}" type="presParOf" srcId="{AB3B12BD-8990-4428-990E-AC88FE1BBABB}" destId="{C5088F48-DCB2-45E4-889E-0BC5CA35317E}" srcOrd="30" destOrd="0" presId="urn:microsoft.com/office/officeart/2005/8/layout/cycle8"/>
    <dgm:cxn modelId="{4AA0C4AF-F73D-46F5-92DE-1378D83DE3D5}" type="presParOf" srcId="{AB3B12BD-8990-4428-990E-AC88FE1BBABB}" destId="{36AAC2B9-5309-46A0-8166-B9BD2DDA25CC}" srcOrd="31" destOrd="0" presId="urn:microsoft.com/office/officeart/2005/8/layout/cycle8"/>
    <dgm:cxn modelId="{9FDE5EB9-C3AF-496B-B712-E36D7FD10695}" type="presParOf" srcId="{AB3B12BD-8990-4428-990E-AC88FE1BBABB}" destId="{68F06E20-7BA1-443C-821C-29282F4FE9A6}" srcOrd="32" destOrd="0" presId="urn:microsoft.com/office/officeart/2005/8/layout/cycle8"/>
    <dgm:cxn modelId="{DB6026E2-76C8-46ED-ADED-B70C5B29FCB3}" type="presParOf" srcId="{AB3B12BD-8990-4428-990E-AC88FE1BBABB}" destId="{8336836F-6E0A-4800-B3C1-1A49A36EF98D}" srcOrd="33" destOrd="0" presId="urn:microsoft.com/office/officeart/2005/8/layout/cycle8"/>
    <dgm:cxn modelId="{7A469B0E-04DA-4AB9-A587-E5012518D937}" type="presParOf" srcId="{AB3B12BD-8990-4428-990E-AC88FE1BBABB}" destId="{5F9A3E7A-A6FD-49DE-98A8-310ED3D12320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72A19D-057D-4805-9641-B3C0F481F54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A6A90EE-24DC-46E3-AB0B-BEA187DF306D}">
      <dgm:prSet phldrT="[Text]" custT="1"/>
      <dgm:spPr/>
      <dgm:t>
        <a:bodyPr/>
        <a:lstStyle/>
        <a:p>
          <a:r>
            <a:rPr lang="de-DE" sz="1600" dirty="0" smtClean="0"/>
            <a:t>Offene Fragen stellen</a:t>
          </a:r>
          <a:endParaRPr lang="de-DE" sz="1600" b="1" dirty="0"/>
        </a:p>
      </dgm:t>
    </dgm:pt>
    <dgm:pt modelId="{1C38FE78-9576-4DD0-A458-DBA3F1E6CC20}" type="parTrans" cxnId="{C141282A-4E8F-4072-8422-121AAAE2A12A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4DEC6A01-CB0F-43C7-AA0D-214CBB87227F}" type="sibTrans" cxnId="{C141282A-4E8F-4072-8422-121AAAE2A12A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5100A45-3F17-4340-AB9F-48F449315F5D}">
      <dgm:prSet phldrT="[Text]" custT="1"/>
      <dgm:spPr/>
      <dgm:t>
        <a:bodyPr/>
        <a:lstStyle/>
        <a:p>
          <a:r>
            <a:rPr lang="de-DE" sz="1600" dirty="0" smtClean="0"/>
            <a:t>Wertschätzen und Bestätigen</a:t>
          </a:r>
          <a:endParaRPr lang="de-DE" sz="1600" dirty="0"/>
        </a:p>
      </dgm:t>
    </dgm:pt>
    <dgm:pt modelId="{EA5B0005-DBB1-487C-B130-EC78F803C626}" type="parTrans" cxnId="{B6BC0ED8-EAFC-4E80-88C0-6DDF98E0E8D7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004FD61-DF79-4AF9-A8B6-2A647F119FE2}" type="sibTrans" cxnId="{B6BC0ED8-EAFC-4E80-88C0-6DDF98E0E8D7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BE0E21CE-7128-4382-A181-F1143E529E34}">
      <dgm:prSet phldrT="[Text]" custT="1"/>
      <dgm:spPr/>
      <dgm:t>
        <a:bodyPr/>
        <a:lstStyle/>
        <a:p>
          <a:r>
            <a:rPr lang="de-DE" sz="1600" b="1" dirty="0" smtClean="0"/>
            <a:t>veränderungs-orientierte Aussagen fördern</a:t>
          </a:r>
          <a:endParaRPr lang="de-DE" sz="1600" b="1" dirty="0"/>
        </a:p>
      </dgm:t>
    </dgm:pt>
    <dgm:pt modelId="{B3998B16-1185-4D8C-856B-7CFF40AAC0BE}" type="parTrans" cxnId="{3ED3BCC4-3D8D-4001-A10C-4AC839FBD101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7FB753B3-F8D1-46E3-B05F-CDBD448D57C2}" type="sibTrans" cxnId="{3ED3BCC4-3D8D-4001-A10C-4AC839FBD101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6C9859F-E8A2-43C5-887C-31A07BEAE902}">
      <dgm:prSet phldrT="[Text]" custT="1"/>
      <dgm:spPr/>
      <dgm:t>
        <a:bodyPr/>
        <a:lstStyle/>
        <a:p>
          <a:r>
            <a:rPr lang="de-DE" sz="1600" dirty="0" smtClean="0"/>
            <a:t>Widerstand schwächen</a:t>
          </a:r>
          <a:endParaRPr lang="de-DE" sz="1600" dirty="0"/>
        </a:p>
      </dgm:t>
    </dgm:pt>
    <dgm:pt modelId="{E255FCEF-33FC-487C-9451-5A9BC970E6F8}" type="parTrans" cxnId="{1674D71D-261C-450B-B818-BFEBE8C14545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5080D1C4-EE62-47A3-BD7D-A612626E84B3}" type="sibTrans" cxnId="{1674D71D-261C-450B-B818-BFEBE8C14545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7E5C5246-8703-4FD8-88C5-BA13412013B3}">
      <dgm:prSet phldrT="[Text]" custT="1"/>
      <dgm:spPr/>
      <dgm:t>
        <a:bodyPr/>
        <a:lstStyle/>
        <a:p>
          <a:r>
            <a:rPr lang="de-DE" sz="1600" dirty="0" smtClean="0"/>
            <a:t>Änderungs-zuversicht stärken</a:t>
          </a:r>
          <a:endParaRPr lang="de-DE" sz="1600" dirty="0"/>
        </a:p>
      </dgm:t>
    </dgm:pt>
    <dgm:pt modelId="{2ACF2E7D-867B-472A-947E-2C3690CF3F64}" type="parTrans" cxnId="{D9CC13FD-0D8C-47BF-BF5F-D1D8B9CBF226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9ABA1B30-A387-452A-B05F-95D8FAF334D7}" type="sibTrans" cxnId="{D9CC13FD-0D8C-47BF-BF5F-D1D8B9CBF226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4A094619-33D4-48B1-87FA-85D63FABE2CC}">
      <dgm:prSet phldrT="[Text]" custT="1"/>
      <dgm:spPr/>
      <dgm:t>
        <a:bodyPr/>
        <a:lstStyle/>
        <a:p>
          <a:r>
            <a:rPr lang="de-DE" sz="1600" dirty="0" smtClean="0"/>
            <a:t>Aktives Zuhören</a:t>
          </a:r>
          <a:endParaRPr lang="de-DE" sz="1600" dirty="0"/>
        </a:p>
      </dgm:t>
    </dgm:pt>
    <dgm:pt modelId="{B1B3ADEA-3975-4BA3-AA39-69933C39429B}" type="parTrans" cxnId="{CEA3E49E-3BF2-4339-AFC7-413F649CBD34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A63F56A3-F5BC-44ED-B136-2DF221640A58}" type="sibTrans" cxnId="{CEA3E49E-3BF2-4339-AFC7-413F649CBD34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08547B79-284D-4E8D-94B8-25B5FC4F32D6}">
      <dgm:prSet phldrT="[Text]" custT="1"/>
      <dgm:spPr/>
      <dgm:t>
        <a:bodyPr/>
        <a:lstStyle/>
        <a:p>
          <a:r>
            <a:rPr lang="de-DE" sz="1600" dirty="0" smtClean="0"/>
            <a:t>Zusammen-fassungen</a:t>
          </a:r>
          <a:endParaRPr lang="de-DE" sz="1600" dirty="0"/>
        </a:p>
      </dgm:t>
    </dgm:pt>
    <dgm:pt modelId="{4995D9B1-845A-4323-891F-C782EC4F492B}" type="parTrans" cxnId="{ABCDD18E-711C-4797-A36D-AE35D8576838}">
      <dgm:prSet/>
      <dgm:spPr/>
      <dgm:t>
        <a:bodyPr/>
        <a:lstStyle/>
        <a:p>
          <a:endParaRPr lang="de-DE"/>
        </a:p>
      </dgm:t>
    </dgm:pt>
    <dgm:pt modelId="{00EDE930-707C-49E0-B367-EEBF52A61A18}" type="sibTrans" cxnId="{ABCDD18E-711C-4797-A36D-AE35D8576838}">
      <dgm:prSet/>
      <dgm:spPr/>
      <dgm:t>
        <a:bodyPr/>
        <a:lstStyle/>
        <a:p>
          <a:endParaRPr lang="de-DE"/>
        </a:p>
      </dgm:t>
    </dgm:pt>
    <dgm:pt modelId="{AB3B12BD-8990-4428-990E-AC88FE1BBABB}" type="pres">
      <dgm:prSet presAssocID="{8172A19D-057D-4805-9641-B3C0F481F54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47AC400-4176-44CC-B861-485FF51440DA}" type="pres">
      <dgm:prSet presAssocID="{8172A19D-057D-4805-9641-B3C0F481F544}" presName="wedge1" presStyleLbl="node1" presStyleIdx="0" presStyleCnt="7"/>
      <dgm:spPr/>
      <dgm:t>
        <a:bodyPr/>
        <a:lstStyle/>
        <a:p>
          <a:endParaRPr lang="de-DE"/>
        </a:p>
      </dgm:t>
    </dgm:pt>
    <dgm:pt modelId="{338F3849-D67B-48A9-91B3-5169C25AB377}" type="pres">
      <dgm:prSet presAssocID="{8172A19D-057D-4805-9641-B3C0F481F544}" presName="dummy1a" presStyleCnt="0"/>
      <dgm:spPr/>
    </dgm:pt>
    <dgm:pt modelId="{9733C84D-2D2A-4983-87EB-7A6777C80613}" type="pres">
      <dgm:prSet presAssocID="{8172A19D-057D-4805-9641-B3C0F481F544}" presName="dummy1b" presStyleCnt="0"/>
      <dgm:spPr/>
    </dgm:pt>
    <dgm:pt modelId="{BF73BCF8-5B91-4101-AA3E-F3615E3D189B}" type="pres">
      <dgm:prSet presAssocID="{8172A19D-057D-4805-9641-B3C0F481F544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74D413-9E9E-4B94-9781-2F30EDE1035D}" type="pres">
      <dgm:prSet presAssocID="{8172A19D-057D-4805-9641-B3C0F481F544}" presName="wedge2" presStyleLbl="node1" presStyleIdx="1" presStyleCnt="7"/>
      <dgm:spPr/>
      <dgm:t>
        <a:bodyPr/>
        <a:lstStyle/>
        <a:p>
          <a:endParaRPr lang="de-DE"/>
        </a:p>
      </dgm:t>
    </dgm:pt>
    <dgm:pt modelId="{D2268157-3344-4AED-8671-BD004E8E727D}" type="pres">
      <dgm:prSet presAssocID="{8172A19D-057D-4805-9641-B3C0F481F544}" presName="dummy2a" presStyleCnt="0"/>
      <dgm:spPr/>
    </dgm:pt>
    <dgm:pt modelId="{009BEE99-B26A-40D7-9D63-1B0AC38178CE}" type="pres">
      <dgm:prSet presAssocID="{8172A19D-057D-4805-9641-B3C0F481F544}" presName="dummy2b" presStyleCnt="0"/>
      <dgm:spPr/>
    </dgm:pt>
    <dgm:pt modelId="{438F9EE0-0FB0-4C54-B0D0-1CDC1A6F7A44}" type="pres">
      <dgm:prSet presAssocID="{8172A19D-057D-4805-9641-B3C0F481F544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DD9EED1-90B4-4736-BFF0-CA2F7530C145}" type="pres">
      <dgm:prSet presAssocID="{8172A19D-057D-4805-9641-B3C0F481F544}" presName="wedge3" presStyleLbl="node1" presStyleIdx="2" presStyleCnt="7"/>
      <dgm:spPr/>
      <dgm:t>
        <a:bodyPr/>
        <a:lstStyle/>
        <a:p>
          <a:endParaRPr lang="de-DE"/>
        </a:p>
      </dgm:t>
    </dgm:pt>
    <dgm:pt modelId="{F01158B6-BE20-4568-8BD9-290EAD094F2B}" type="pres">
      <dgm:prSet presAssocID="{8172A19D-057D-4805-9641-B3C0F481F544}" presName="dummy3a" presStyleCnt="0"/>
      <dgm:spPr/>
    </dgm:pt>
    <dgm:pt modelId="{664934EC-A8FB-4318-9182-B85095852087}" type="pres">
      <dgm:prSet presAssocID="{8172A19D-057D-4805-9641-B3C0F481F544}" presName="dummy3b" presStyleCnt="0"/>
      <dgm:spPr/>
    </dgm:pt>
    <dgm:pt modelId="{2DF4456D-9387-49C2-9616-DA0E1CBF46F4}" type="pres">
      <dgm:prSet presAssocID="{8172A19D-057D-4805-9641-B3C0F481F544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99CF7B2-2BCE-4B8B-838A-928502A2DE03}" type="pres">
      <dgm:prSet presAssocID="{8172A19D-057D-4805-9641-B3C0F481F544}" presName="wedge4" presStyleLbl="node1" presStyleIdx="3" presStyleCnt="7"/>
      <dgm:spPr/>
      <dgm:t>
        <a:bodyPr/>
        <a:lstStyle/>
        <a:p>
          <a:endParaRPr lang="de-DE"/>
        </a:p>
      </dgm:t>
    </dgm:pt>
    <dgm:pt modelId="{8BAF5B0E-2CAF-4F8A-B2EB-BF5EAA73651D}" type="pres">
      <dgm:prSet presAssocID="{8172A19D-057D-4805-9641-B3C0F481F544}" presName="dummy4a" presStyleCnt="0"/>
      <dgm:spPr/>
    </dgm:pt>
    <dgm:pt modelId="{FC3CC0CC-FA1E-45E2-B263-1A92CC7596F2}" type="pres">
      <dgm:prSet presAssocID="{8172A19D-057D-4805-9641-B3C0F481F544}" presName="dummy4b" presStyleCnt="0"/>
      <dgm:spPr/>
    </dgm:pt>
    <dgm:pt modelId="{59C42855-D922-419F-B60F-EB9266CCC125}" type="pres">
      <dgm:prSet presAssocID="{8172A19D-057D-4805-9641-B3C0F481F544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B502739-DDC2-4DDB-B135-33513F4577E5}" type="pres">
      <dgm:prSet presAssocID="{8172A19D-057D-4805-9641-B3C0F481F544}" presName="wedge5" presStyleLbl="node1" presStyleIdx="4" presStyleCnt="7"/>
      <dgm:spPr/>
      <dgm:t>
        <a:bodyPr/>
        <a:lstStyle/>
        <a:p>
          <a:endParaRPr lang="de-DE"/>
        </a:p>
      </dgm:t>
    </dgm:pt>
    <dgm:pt modelId="{F13E2C8D-1DA8-49E9-83A5-521970C7B90A}" type="pres">
      <dgm:prSet presAssocID="{8172A19D-057D-4805-9641-B3C0F481F544}" presName="dummy5a" presStyleCnt="0"/>
      <dgm:spPr/>
    </dgm:pt>
    <dgm:pt modelId="{777A5800-F58E-4A3F-9E50-2238E4AEC617}" type="pres">
      <dgm:prSet presAssocID="{8172A19D-057D-4805-9641-B3C0F481F544}" presName="dummy5b" presStyleCnt="0"/>
      <dgm:spPr/>
    </dgm:pt>
    <dgm:pt modelId="{A95E2C6B-CC94-4FC0-95E8-BE127520507A}" type="pres">
      <dgm:prSet presAssocID="{8172A19D-057D-4805-9641-B3C0F481F544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74B7F7B-4936-4989-8F3B-1717C9A9C3DE}" type="pres">
      <dgm:prSet presAssocID="{8172A19D-057D-4805-9641-B3C0F481F544}" presName="wedge6" presStyleLbl="node1" presStyleIdx="5" presStyleCnt="7"/>
      <dgm:spPr/>
      <dgm:t>
        <a:bodyPr/>
        <a:lstStyle/>
        <a:p>
          <a:endParaRPr lang="de-DE"/>
        </a:p>
      </dgm:t>
    </dgm:pt>
    <dgm:pt modelId="{BCC4D882-0052-486A-8EB5-B3249F3903E2}" type="pres">
      <dgm:prSet presAssocID="{8172A19D-057D-4805-9641-B3C0F481F544}" presName="dummy6a" presStyleCnt="0"/>
      <dgm:spPr/>
    </dgm:pt>
    <dgm:pt modelId="{AB50EDCD-A6F7-42A2-89C4-B67E5149BA36}" type="pres">
      <dgm:prSet presAssocID="{8172A19D-057D-4805-9641-B3C0F481F544}" presName="dummy6b" presStyleCnt="0"/>
      <dgm:spPr/>
    </dgm:pt>
    <dgm:pt modelId="{297126A2-5B2E-43EC-9CB8-70ACDA203D07}" type="pres">
      <dgm:prSet presAssocID="{8172A19D-057D-4805-9641-B3C0F481F544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B15F6A5-AC3C-441E-AA65-5104CA132684}" type="pres">
      <dgm:prSet presAssocID="{8172A19D-057D-4805-9641-B3C0F481F544}" presName="wedge7" presStyleLbl="node1" presStyleIdx="6" presStyleCnt="7"/>
      <dgm:spPr/>
      <dgm:t>
        <a:bodyPr/>
        <a:lstStyle/>
        <a:p>
          <a:endParaRPr lang="de-DE"/>
        </a:p>
      </dgm:t>
    </dgm:pt>
    <dgm:pt modelId="{64178E54-E5C9-43E2-A640-F576716DB452}" type="pres">
      <dgm:prSet presAssocID="{8172A19D-057D-4805-9641-B3C0F481F544}" presName="dummy7a" presStyleCnt="0"/>
      <dgm:spPr/>
    </dgm:pt>
    <dgm:pt modelId="{9F053254-D7E1-4218-AE9B-5D28103DBD78}" type="pres">
      <dgm:prSet presAssocID="{8172A19D-057D-4805-9641-B3C0F481F544}" presName="dummy7b" presStyleCnt="0"/>
      <dgm:spPr/>
    </dgm:pt>
    <dgm:pt modelId="{9D8B5783-ED0C-4E3F-A444-F0D996246ECA}" type="pres">
      <dgm:prSet presAssocID="{8172A19D-057D-4805-9641-B3C0F481F544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EA8C90-F378-4D68-95FC-0B38BD4AD05F}" type="pres">
      <dgm:prSet presAssocID="{4DEC6A01-CB0F-43C7-AA0D-214CBB87227F}" presName="arrowWedge1" presStyleLbl="fgSibTrans2D1" presStyleIdx="0" presStyleCnt="7"/>
      <dgm:spPr/>
    </dgm:pt>
    <dgm:pt modelId="{76A324D9-2F37-4B6E-83B9-CD120C6B42AD}" type="pres">
      <dgm:prSet presAssocID="{A63F56A3-F5BC-44ED-B136-2DF221640A58}" presName="arrowWedge2" presStyleLbl="fgSibTrans2D1" presStyleIdx="1" presStyleCnt="7"/>
      <dgm:spPr/>
    </dgm:pt>
    <dgm:pt modelId="{C5088F48-DCB2-45E4-889E-0BC5CA35317E}" type="pres">
      <dgm:prSet presAssocID="{2004FD61-DF79-4AF9-A8B6-2A647F119FE2}" presName="arrowWedge3" presStyleLbl="fgSibTrans2D1" presStyleIdx="2" presStyleCnt="7"/>
      <dgm:spPr/>
    </dgm:pt>
    <dgm:pt modelId="{36AAC2B9-5309-46A0-8166-B9BD2DDA25CC}" type="pres">
      <dgm:prSet presAssocID="{7FB753B3-F8D1-46E3-B05F-CDBD448D57C2}" presName="arrowWedge4" presStyleLbl="fgSibTrans2D1" presStyleIdx="3" presStyleCnt="7"/>
      <dgm:spPr>
        <a:solidFill>
          <a:srgbClr val="FFFFFF"/>
        </a:solidFill>
        <a:ln>
          <a:solidFill>
            <a:srgbClr val="A40000"/>
          </a:solidFill>
        </a:ln>
      </dgm:spPr>
      <dgm:t>
        <a:bodyPr/>
        <a:lstStyle/>
        <a:p>
          <a:endParaRPr lang="de-DE"/>
        </a:p>
      </dgm:t>
    </dgm:pt>
    <dgm:pt modelId="{68F06E20-7BA1-443C-821C-29282F4FE9A6}" type="pres">
      <dgm:prSet presAssocID="{5080D1C4-EE62-47A3-BD7D-A612626E84B3}" presName="arrowWedge5" presStyleLbl="fgSibTrans2D1" presStyleIdx="4" presStyleCnt="7"/>
      <dgm:spPr/>
    </dgm:pt>
    <dgm:pt modelId="{8336836F-6E0A-4800-B3C1-1A49A36EF98D}" type="pres">
      <dgm:prSet presAssocID="{9ABA1B30-A387-452A-B05F-95D8FAF334D7}" presName="arrowWedge6" presStyleLbl="fgSibTrans2D1" presStyleIdx="5" presStyleCnt="7"/>
      <dgm:spPr/>
    </dgm:pt>
    <dgm:pt modelId="{5F9A3E7A-A6FD-49DE-98A8-310ED3D12320}" type="pres">
      <dgm:prSet presAssocID="{00EDE930-707C-49E0-B367-EEBF52A61A18}" presName="arrowWedge7" presStyleLbl="fgSibTrans2D1" presStyleIdx="6" presStyleCnt="7"/>
      <dgm:spPr/>
    </dgm:pt>
  </dgm:ptLst>
  <dgm:cxnLst>
    <dgm:cxn modelId="{58C6D228-E42D-43D0-AFA3-BD9BC62429B3}" type="presOf" srcId="{26C9859F-E8A2-43C5-887C-31A07BEAE902}" destId="{0B502739-DDC2-4DDB-B135-33513F4577E5}" srcOrd="0" destOrd="0" presId="urn:microsoft.com/office/officeart/2005/8/layout/cycle8"/>
    <dgm:cxn modelId="{44504BBD-FA2A-43E6-AF9B-8588D798BE04}" type="presOf" srcId="{AA6A90EE-24DC-46E3-AB0B-BEA187DF306D}" destId="{BF73BCF8-5B91-4101-AA3E-F3615E3D189B}" srcOrd="1" destOrd="0" presId="urn:microsoft.com/office/officeart/2005/8/layout/cycle8"/>
    <dgm:cxn modelId="{89FFCEB7-33EF-4AA3-956A-64346F4EB9D5}" type="presOf" srcId="{8172A19D-057D-4805-9641-B3C0F481F544}" destId="{AB3B12BD-8990-4428-990E-AC88FE1BBABB}" srcOrd="0" destOrd="0" presId="urn:microsoft.com/office/officeart/2005/8/layout/cycle8"/>
    <dgm:cxn modelId="{0BA76159-2655-439D-85D8-43BF3E9F7740}" type="presOf" srcId="{26C9859F-E8A2-43C5-887C-31A07BEAE902}" destId="{A95E2C6B-CC94-4FC0-95E8-BE127520507A}" srcOrd="1" destOrd="0" presId="urn:microsoft.com/office/officeart/2005/8/layout/cycle8"/>
    <dgm:cxn modelId="{B6BC0ED8-EAFC-4E80-88C0-6DDF98E0E8D7}" srcId="{8172A19D-057D-4805-9641-B3C0F481F544}" destId="{25100A45-3F17-4340-AB9F-48F449315F5D}" srcOrd="2" destOrd="0" parTransId="{EA5B0005-DBB1-487C-B130-EC78F803C626}" sibTransId="{2004FD61-DF79-4AF9-A8B6-2A647F119FE2}"/>
    <dgm:cxn modelId="{3ED3BCC4-3D8D-4001-A10C-4AC839FBD101}" srcId="{8172A19D-057D-4805-9641-B3C0F481F544}" destId="{BE0E21CE-7128-4382-A181-F1143E529E34}" srcOrd="3" destOrd="0" parTransId="{B3998B16-1185-4D8C-856B-7CFF40AAC0BE}" sibTransId="{7FB753B3-F8D1-46E3-B05F-CDBD448D57C2}"/>
    <dgm:cxn modelId="{C9420DA7-CF98-4024-9A0A-F20A9B08C9D3}" type="presOf" srcId="{BE0E21CE-7128-4382-A181-F1143E529E34}" destId="{59C42855-D922-419F-B60F-EB9266CCC125}" srcOrd="1" destOrd="0" presId="urn:microsoft.com/office/officeart/2005/8/layout/cycle8"/>
    <dgm:cxn modelId="{C141282A-4E8F-4072-8422-121AAAE2A12A}" srcId="{8172A19D-057D-4805-9641-B3C0F481F544}" destId="{AA6A90EE-24DC-46E3-AB0B-BEA187DF306D}" srcOrd="0" destOrd="0" parTransId="{1C38FE78-9576-4DD0-A458-DBA3F1E6CC20}" sibTransId="{4DEC6A01-CB0F-43C7-AA0D-214CBB87227F}"/>
    <dgm:cxn modelId="{D8554990-6E4C-486F-A8EE-F09AAF788F76}" type="presOf" srcId="{4A094619-33D4-48B1-87FA-85D63FABE2CC}" destId="{438F9EE0-0FB0-4C54-B0D0-1CDC1A6F7A44}" srcOrd="1" destOrd="0" presId="urn:microsoft.com/office/officeart/2005/8/layout/cycle8"/>
    <dgm:cxn modelId="{6F64511A-8543-477C-B817-B9809E565686}" type="presOf" srcId="{08547B79-284D-4E8D-94B8-25B5FC4F32D6}" destId="{5B15F6A5-AC3C-441E-AA65-5104CA132684}" srcOrd="0" destOrd="0" presId="urn:microsoft.com/office/officeart/2005/8/layout/cycle8"/>
    <dgm:cxn modelId="{F52D17F1-3067-4DA6-BE6D-1A7F292699F6}" type="presOf" srcId="{08547B79-284D-4E8D-94B8-25B5FC4F32D6}" destId="{9D8B5783-ED0C-4E3F-A444-F0D996246ECA}" srcOrd="1" destOrd="0" presId="urn:microsoft.com/office/officeart/2005/8/layout/cycle8"/>
    <dgm:cxn modelId="{4942E207-52D0-4298-A8D8-16D646BAC55C}" type="presOf" srcId="{BE0E21CE-7128-4382-A181-F1143E529E34}" destId="{F99CF7B2-2BCE-4B8B-838A-928502A2DE03}" srcOrd="0" destOrd="0" presId="urn:microsoft.com/office/officeart/2005/8/layout/cycle8"/>
    <dgm:cxn modelId="{CEA3E49E-3BF2-4339-AFC7-413F649CBD34}" srcId="{8172A19D-057D-4805-9641-B3C0F481F544}" destId="{4A094619-33D4-48B1-87FA-85D63FABE2CC}" srcOrd="1" destOrd="0" parTransId="{B1B3ADEA-3975-4BA3-AA39-69933C39429B}" sibTransId="{A63F56A3-F5BC-44ED-B136-2DF221640A58}"/>
    <dgm:cxn modelId="{1674D71D-261C-450B-B818-BFEBE8C14545}" srcId="{8172A19D-057D-4805-9641-B3C0F481F544}" destId="{26C9859F-E8A2-43C5-887C-31A07BEAE902}" srcOrd="4" destOrd="0" parTransId="{E255FCEF-33FC-487C-9451-5A9BC970E6F8}" sibTransId="{5080D1C4-EE62-47A3-BD7D-A612626E84B3}"/>
    <dgm:cxn modelId="{0E68D4ED-0C27-40EB-8F0F-9E554F7E1DD8}" type="presOf" srcId="{7E5C5246-8703-4FD8-88C5-BA13412013B3}" destId="{297126A2-5B2E-43EC-9CB8-70ACDA203D07}" srcOrd="1" destOrd="0" presId="urn:microsoft.com/office/officeart/2005/8/layout/cycle8"/>
    <dgm:cxn modelId="{D59F518E-D255-4681-87F1-245BAFE7BD58}" type="presOf" srcId="{25100A45-3F17-4340-AB9F-48F449315F5D}" destId="{EDD9EED1-90B4-4736-BFF0-CA2F7530C145}" srcOrd="0" destOrd="0" presId="urn:microsoft.com/office/officeart/2005/8/layout/cycle8"/>
    <dgm:cxn modelId="{8F158D31-691F-4684-853C-31639728C00C}" type="presOf" srcId="{7E5C5246-8703-4FD8-88C5-BA13412013B3}" destId="{C74B7F7B-4936-4989-8F3B-1717C9A9C3DE}" srcOrd="0" destOrd="0" presId="urn:microsoft.com/office/officeart/2005/8/layout/cycle8"/>
    <dgm:cxn modelId="{DE266387-24D1-4B7A-9871-C64219C3122F}" type="presOf" srcId="{AA6A90EE-24DC-46E3-AB0B-BEA187DF306D}" destId="{747AC400-4176-44CC-B861-485FF51440DA}" srcOrd="0" destOrd="0" presId="urn:microsoft.com/office/officeart/2005/8/layout/cycle8"/>
    <dgm:cxn modelId="{32B4F970-828E-4416-9084-B799951F998C}" type="presOf" srcId="{25100A45-3F17-4340-AB9F-48F449315F5D}" destId="{2DF4456D-9387-49C2-9616-DA0E1CBF46F4}" srcOrd="1" destOrd="0" presId="urn:microsoft.com/office/officeart/2005/8/layout/cycle8"/>
    <dgm:cxn modelId="{9A994BE0-A88F-43E2-8BB9-AB315709FDA1}" type="presOf" srcId="{4A094619-33D4-48B1-87FA-85D63FABE2CC}" destId="{8B74D413-9E9E-4B94-9781-2F30EDE1035D}" srcOrd="0" destOrd="0" presId="urn:microsoft.com/office/officeart/2005/8/layout/cycle8"/>
    <dgm:cxn modelId="{ABCDD18E-711C-4797-A36D-AE35D8576838}" srcId="{8172A19D-057D-4805-9641-B3C0F481F544}" destId="{08547B79-284D-4E8D-94B8-25B5FC4F32D6}" srcOrd="6" destOrd="0" parTransId="{4995D9B1-845A-4323-891F-C782EC4F492B}" sibTransId="{00EDE930-707C-49E0-B367-EEBF52A61A18}"/>
    <dgm:cxn modelId="{D9CC13FD-0D8C-47BF-BF5F-D1D8B9CBF226}" srcId="{8172A19D-057D-4805-9641-B3C0F481F544}" destId="{7E5C5246-8703-4FD8-88C5-BA13412013B3}" srcOrd="5" destOrd="0" parTransId="{2ACF2E7D-867B-472A-947E-2C3690CF3F64}" sibTransId="{9ABA1B30-A387-452A-B05F-95D8FAF334D7}"/>
    <dgm:cxn modelId="{76C74154-8DBB-4DBF-A39B-5CDC2781AE34}" type="presParOf" srcId="{AB3B12BD-8990-4428-990E-AC88FE1BBABB}" destId="{747AC400-4176-44CC-B861-485FF51440DA}" srcOrd="0" destOrd="0" presId="urn:microsoft.com/office/officeart/2005/8/layout/cycle8"/>
    <dgm:cxn modelId="{72AA4FA9-D253-4C21-B75B-B1558D5DCFD8}" type="presParOf" srcId="{AB3B12BD-8990-4428-990E-AC88FE1BBABB}" destId="{338F3849-D67B-48A9-91B3-5169C25AB377}" srcOrd="1" destOrd="0" presId="urn:microsoft.com/office/officeart/2005/8/layout/cycle8"/>
    <dgm:cxn modelId="{873488DE-F484-40F2-92AA-8860EF68005F}" type="presParOf" srcId="{AB3B12BD-8990-4428-990E-AC88FE1BBABB}" destId="{9733C84D-2D2A-4983-87EB-7A6777C80613}" srcOrd="2" destOrd="0" presId="urn:microsoft.com/office/officeart/2005/8/layout/cycle8"/>
    <dgm:cxn modelId="{C1EF909F-D1F5-477F-8E49-8548F67921E7}" type="presParOf" srcId="{AB3B12BD-8990-4428-990E-AC88FE1BBABB}" destId="{BF73BCF8-5B91-4101-AA3E-F3615E3D189B}" srcOrd="3" destOrd="0" presId="urn:microsoft.com/office/officeart/2005/8/layout/cycle8"/>
    <dgm:cxn modelId="{72114530-59C2-4E78-8414-8FD3EEDF712A}" type="presParOf" srcId="{AB3B12BD-8990-4428-990E-AC88FE1BBABB}" destId="{8B74D413-9E9E-4B94-9781-2F30EDE1035D}" srcOrd="4" destOrd="0" presId="urn:microsoft.com/office/officeart/2005/8/layout/cycle8"/>
    <dgm:cxn modelId="{7CAAC9F8-B9F7-47AA-94E9-42A1736F0A16}" type="presParOf" srcId="{AB3B12BD-8990-4428-990E-AC88FE1BBABB}" destId="{D2268157-3344-4AED-8671-BD004E8E727D}" srcOrd="5" destOrd="0" presId="urn:microsoft.com/office/officeart/2005/8/layout/cycle8"/>
    <dgm:cxn modelId="{184E1996-F19A-48B1-8BC1-3A17EAEBF5C8}" type="presParOf" srcId="{AB3B12BD-8990-4428-990E-AC88FE1BBABB}" destId="{009BEE99-B26A-40D7-9D63-1B0AC38178CE}" srcOrd="6" destOrd="0" presId="urn:microsoft.com/office/officeart/2005/8/layout/cycle8"/>
    <dgm:cxn modelId="{F8D003C3-8537-48C4-8279-63BA5B993F9E}" type="presParOf" srcId="{AB3B12BD-8990-4428-990E-AC88FE1BBABB}" destId="{438F9EE0-0FB0-4C54-B0D0-1CDC1A6F7A44}" srcOrd="7" destOrd="0" presId="urn:microsoft.com/office/officeart/2005/8/layout/cycle8"/>
    <dgm:cxn modelId="{5A7F48ED-D95E-4205-9661-EF04F1BD4242}" type="presParOf" srcId="{AB3B12BD-8990-4428-990E-AC88FE1BBABB}" destId="{EDD9EED1-90B4-4736-BFF0-CA2F7530C145}" srcOrd="8" destOrd="0" presId="urn:microsoft.com/office/officeart/2005/8/layout/cycle8"/>
    <dgm:cxn modelId="{DEA2934E-F4D1-4B25-8DCF-5270CBF13A6E}" type="presParOf" srcId="{AB3B12BD-8990-4428-990E-AC88FE1BBABB}" destId="{F01158B6-BE20-4568-8BD9-290EAD094F2B}" srcOrd="9" destOrd="0" presId="urn:microsoft.com/office/officeart/2005/8/layout/cycle8"/>
    <dgm:cxn modelId="{F52CFC4B-1317-45D7-9F0E-B3F47830A963}" type="presParOf" srcId="{AB3B12BD-8990-4428-990E-AC88FE1BBABB}" destId="{664934EC-A8FB-4318-9182-B85095852087}" srcOrd="10" destOrd="0" presId="urn:microsoft.com/office/officeart/2005/8/layout/cycle8"/>
    <dgm:cxn modelId="{F2D0A441-A8B2-4387-9C76-C02C3F7EC704}" type="presParOf" srcId="{AB3B12BD-8990-4428-990E-AC88FE1BBABB}" destId="{2DF4456D-9387-49C2-9616-DA0E1CBF46F4}" srcOrd="11" destOrd="0" presId="urn:microsoft.com/office/officeart/2005/8/layout/cycle8"/>
    <dgm:cxn modelId="{18F3C48D-ECEF-4883-8320-80E16D6E588D}" type="presParOf" srcId="{AB3B12BD-8990-4428-990E-AC88FE1BBABB}" destId="{F99CF7B2-2BCE-4B8B-838A-928502A2DE03}" srcOrd="12" destOrd="0" presId="urn:microsoft.com/office/officeart/2005/8/layout/cycle8"/>
    <dgm:cxn modelId="{9C7ADD4E-8A09-4878-BCA3-E5F107623E30}" type="presParOf" srcId="{AB3B12BD-8990-4428-990E-AC88FE1BBABB}" destId="{8BAF5B0E-2CAF-4F8A-B2EB-BF5EAA73651D}" srcOrd="13" destOrd="0" presId="urn:microsoft.com/office/officeart/2005/8/layout/cycle8"/>
    <dgm:cxn modelId="{CEAD7DE0-DAE4-49E1-8E78-4EC45A619B20}" type="presParOf" srcId="{AB3B12BD-8990-4428-990E-AC88FE1BBABB}" destId="{FC3CC0CC-FA1E-45E2-B263-1A92CC7596F2}" srcOrd="14" destOrd="0" presId="urn:microsoft.com/office/officeart/2005/8/layout/cycle8"/>
    <dgm:cxn modelId="{BD731D83-7442-4316-8E65-D730CDD248E6}" type="presParOf" srcId="{AB3B12BD-8990-4428-990E-AC88FE1BBABB}" destId="{59C42855-D922-419F-B60F-EB9266CCC125}" srcOrd="15" destOrd="0" presId="urn:microsoft.com/office/officeart/2005/8/layout/cycle8"/>
    <dgm:cxn modelId="{2F7F255D-5DCF-4EC7-9E3B-AD87C38FB12C}" type="presParOf" srcId="{AB3B12BD-8990-4428-990E-AC88FE1BBABB}" destId="{0B502739-DDC2-4DDB-B135-33513F4577E5}" srcOrd="16" destOrd="0" presId="urn:microsoft.com/office/officeart/2005/8/layout/cycle8"/>
    <dgm:cxn modelId="{47F51F18-16D6-4201-98A6-1A19AE08617D}" type="presParOf" srcId="{AB3B12BD-8990-4428-990E-AC88FE1BBABB}" destId="{F13E2C8D-1DA8-49E9-83A5-521970C7B90A}" srcOrd="17" destOrd="0" presId="urn:microsoft.com/office/officeart/2005/8/layout/cycle8"/>
    <dgm:cxn modelId="{D85E6E10-6E83-4EBC-881A-F09F7A100C33}" type="presParOf" srcId="{AB3B12BD-8990-4428-990E-AC88FE1BBABB}" destId="{777A5800-F58E-4A3F-9E50-2238E4AEC617}" srcOrd="18" destOrd="0" presId="urn:microsoft.com/office/officeart/2005/8/layout/cycle8"/>
    <dgm:cxn modelId="{E74DF26C-7C8B-4A3A-A7B0-4DF59CFADE32}" type="presParOf" srcId="{AB3B12BD-8990-4428-990E-AC88FE1BBABB}" destId="{A95E2C6B-CC94-4FC0-95E8-BE127520507A}" srcOrd="19" destOrd="0" presId="urn:microsoft.com/office/officeart/2005/8/layout/cycle8"/>
    <dgm:cxn modelId="{A1568809-42A0-4789-AB92-6FB5615905C0}" type="presParOf" srcId="{AB3B12BD-8990-4428-990E-AC88FE1BBABB}" destId="{C74B7F7B-4936-4989-8F3B-1717C9A9C3DE}" srcOrd="20" destOrd="0" presId="urn:microsoft.com/office/officeart/2005/8/layout/cycle8"/>
    <dgm:cxn modelId="{E45767FE-6160-47FB-9CA3-F1B21E404180}" type="presParOf" srcId="{AB3B12BD-8990-4428-990E-AC88FE1BBABB}" destId="{BCC4D882-0052-486A-8EB5-B3249F3903E2}" srcOrd="21" destOrd="0" presId="urn:microsoft.com/office/officeart/2005/8/layout/cycle8"/>
    <dgm:cxn modelId="{C2F1B56C-505A-446A-830A-7487548ABDE2}" type="presParOf" srcId="{AB3B12BD-8990-4428-990E-AC88FE1BBABB}" destId="{AB50EDCD-A6F7-42A2-89C4-B67E5149BA36}" srcOrd="22" destOrd="0" presId="urn:microsoft.com/office/officeart/2005/8/layout/cycle8"/>
    <dgm:cxn modelId="{B813A3A8-D860-4475-9C65-6CBE01A5251B}" type="presParOf" srcId="{AB3B12BD-8990-4428-990E-AC88FE1BBABB}" destId="{297126A2-5B2E-43EC-9CB8-70ACDA203D07}" srcOrd="23" destOrd="0" presId="urn:microsoft.com/office/officeart/2005/8/layout/cycle8"/>
    <dgm:cxn modelId="{DE34CA14-4108-4264-AA05-6C0A1983B917}" type="presParOf" srcId="{AB3B12BD-8990-4428-990E-AC88FE1BBABB}" destId="{5B15F6A5-AC3C-441E-AA65-5104CA132684}" srcOrd="24" destOrd="0" presId="urn:microsoft.com/office/officeart/2005/8/layout/cycle8"/>
    <dgm:cxn modelId="{E3D55471-71D4-45A0-AC17-E885D5D51333}" type="presParOf" srcId="{AB3B12BD-8990-4428-990E-AC88FE1BBABB}" destId="{64178E54-E5C9-43E2-A640-F576716DB452}" srcOrd="25" destOrd="0" presId="urn:microsoft.com/office/officeart/2005/8/layout/cycle8"/>
    <dgm:cxn modelId="{1F8C6897-6D01-4F44-8A69-EFF57DB81EC6}" type="presParOf" srcId="{AB3B12BD-8990-4428-990E-AC88FE1BBABB}" destId="{9F053254-D7E1-4218-AE9B-5D28103DBD78}" srcOrd="26" destOrd="0" presId="urn:microsoft.com/office/officeart/2005/8/layout/cycle8"/>
    <dgm:cxn modelId="{98646601-DA35-4FC2-BB14-FAF51ABBA3C6}" type="presParOf" srcId="{AB3B12BD-8990-4428-990E-AC88FE1BBABB}" destId="{9D8B5783-ED0C-4E3F-A444-F0D996246ECA}" srcOrd="27" destOrd="0" presId="urn:microsoft.com/office/officeart/2005/8/layout/cycle8"/>
    <dgm:cxn modelId="{4D01519E-4F91-4E09-B0D1-BA0399177ED3}" type="presParOf" srcId="{AB3B12BD-8990-4428-990E-AC88FE1BBABB}" destId="{B9EA8C90-F378-4D68-95FC-0B38BD4AD05F}" srcOrd="28" destOrd="0" presId="urn:microsoft.com/office/officeart/2005/8/layout/cycle8"/>
    <dgm:cxn modelId="{F2D9BFBC-DC10-45C0-9E93-E3BD86F2B092}" type="presParOf" srcId="{AB3B12BD-8990-4428-990E-AC88FE1BBABB}" destId="{76A324D9-2F37-4B6E-83B9-CD120C6B42AD}" srcOrd="29" destOrd="0" presId="urn:microsoft.com/office/officeart/2005/8/layout/cycle8"/>
    <dgm:cxn modelId="{F8C71D04-E9A5-4617-8434-53234FBB1721}" type="presParOf" srcId="{AB3B12BD-8990-4428-990E-AC88FE1BBABB}" destId="{C5088F48-DCB2-45E4-889E-0BC5CA35317E}" srcOrd="30" destOrd="0" presId="urn:microsoft.com/office/officeart/2005/8/layout/cycle8"/>
    <dgm:cxn modelId="{4AA0C4AF-F73D-46F5-92DE-1378D83DE3D5}" type="presParOf" srcId="{AB3B12BD-8990-4428-990E-AC88FE1BBABB}" destId="{36AAC2B9-5309-46A0-8166-B9BD2DDA25CC}" srcOrd="31" destOrd="0" presId="urn:microsoft.com/office/officeart/2005/8/layout/cycle8"/>
    <dgm:cxn modelId="{9FDE5EB9-C3AF-496B-B712-E36D7FD10695}" type="presParOf" srcId="{AB3B12BD-8990-4428-990E-AC88FE1BBABB}" destId="{68F06E20-7BA1-443C-821C-29282F4FE9A6}" srcOrd="32" destOrd="0" presId="urn:microsoft.com/office/officeart/2005/8/layout/cycle8"/>
    <dgm:cxn modelId="{DB6026E2-76C8-46ED-ADED-B70C5B29FCB3}" type="presParOf" srcId="{AB3B12BD-8990-4428-990E-AC88FE1BBABB}" destId="{8336836F-6E0A-4800-B3C1-1A49A36EF98D}" srcOrd="33" destOrd="0" presId="urn:microsoft.com/office/officeart/2005/8/layout/cycle8"/>
    <dgm:cxn modelId="{7A469B0E-04DA-4AB9-A587-E5012518D937}" type="presParOf" srcId="{AB3B12BD-8990-4428-990E-AC88FE1BBABB}" destId="{5F9A3E7A-A6FD-49DE-98A8-310ED3D12320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72A19D-057D-4805-9641-B3C0F481F54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A6A90EE-24DC-46E3-AB0B-BEA187DF306D}">
      <dgm:prSet phldrT="[Text]" custT="1"/>
      <dgm:spPr/>
      <dgm:t>
        <a:bodyPr/>
        <a:lstStyle/>
        <a:p>
          <a:r>
            <a:rPr lang="de-DE" sz="1600" dirty="0" smtClean="0"/>
            <a:t>Offene Fragen stellen</a:t>
          </a:r>
          <a:endParaRPr lang="de-DE" sz="1600" b="1" dirty="0"/>
        </a:p>
      </dgm:t>
    </dgm:pt>
    <dgm:pt modelId="{1C38FE78-9576-4DD0-A458-DBA3F1E6CC20}" type="parTrans" cxnId="{C141282A-4E8F-4072-8422-121AAAE2A12A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4DEC6A01-CB0F-43C7-AA0D-214CBB87227F}" type="sibTrans" cxnId="{C141282A-4E8F-4072-8422-121AAAE2A12A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5100A45-3F17-4340-AB9F-48F449315F5D}">
      <dgm:prSet phldrT="[Text]" custT="1"/>
      <dgm:spPr/>
      <dgm:t>
        <a:bodyPr/>
        <a:lstStyle/>
        <a:p>
          <a:r>
            <a:rPr lang="de-DE" sz="1600" dirty="0" smtClean="0"/>
            <a:t>Wertschätzen und Bestätigen</a:t>
          </a:r>
          <a:endParaRPr lang="de-DE" sz="1600" dirty="0"/>
        </a:p>
      </dgm:t>
    </dgm:pt>
    <dgm:pt modelId="{EA5B0005-DBB1-487C-B130-EC78F803C626}" type="parTrans" cxnId="{B6BC0ED8-EAFC-4E80-88C0-6DDF98E0E8D7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004FD61-DF79-4AF9-A8B6-2A647F119FE2}" type="sibTrans" cxnId="{B6BC0ED8-EAFC-4E80-88C0-6DDF98E0E8D7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BE0E21CE-7128-4382-A181-F1143E529E34}">
      <dgm:prSet phldrT="[Text]" custT="1"/>
      <dgm:spPr/>
      <dgm:t>
        <a:bodyPr/>
        <a:lstStyle/>
        <a:p>
          <a:r>
            <a:rPr lang="de-DE" sz="1600" dirty="0" smtClean="0"/>
            <a:t>veränderungs-orientierte Aussagen fördern</a:t>
          </a:r>
          <a:endParaRPr lang="de-DE" sz="1600" dirty="0"/>
        </a:p>
      </dgm:t>
    </dgm:pt>
    <dgm:pt modelId="{B3998B16-1185-4D8C-856B-7CFF40AAC0BE}" type="parTrans" cxnId="{3ED3BCC4-3D8D-4001-A10C-4AC839FBD101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7FB753B3-F8D1-46E3-B05F-CDBD448D57C2}" type="sibTrans" cxnId="{3ED3BCC4-3D8D-4001-A10C-4AC839FBD101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6C9859F-E8A2-43C5-887C-31A07BEAE902}">
      <dgm:prSet phldrT="[Text]" custT="1"/>
      <dgm:spPr/>
      <dgm:t>
        <a:bodyPr/>
        <a:lstStyle/>
        <a:p>
          <a:r>
            <a:rPr lang="de-DE" sz="1600" b="1" dirty="0" smtClean="0"/>
            <a:t>Widerstand</a:t>
          </a:r>
          <a:r>
            <a:rPr lang="de-DE" sz="1600" dirty="0" smtClean="0"/>
            <a:t> </a:t>
          </a:r>
          <a:r>
            <a:rPr lang="de-DE" sz="1600" b="1" dirty="0" smtClean="0"/>
            <a:t>schwächen</a:t>
          </a:r>
          <a:endParaRPr lang="de-DE" sz="1600" b="1" dirty="0"/>
        </a:p>
      </dgm:t>
    </dgm:pt>
    <dgm:pt modelId="{E255FCEF-33FC-487C-9451-5A9BC970E6F8}" type="parTrans" cxnId="{1674D71D-261C-450B-B818-BFEBE8C14545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5080D1C4-EE62-47A3-BD7D-A612626E84B3}" type="sibTrans" cxnId="{1674D71D-261C-450B-B818-BFEBE8C14545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7E5C5246-8703-4FD8-88C5-BA13412013B3}">
      <dgm:prSet phldrT="[Text]" custT="1"/>
      <dgm:spPr/>
      <dgm:t>
        <a:bodyPr/>
        <a:lstStyle/>
        <a:p>
          <a:r>
            <a:rPr lang="de-DE" sz="1600" dirty="0" smtClean="0"/>
            <a:t>Änderungs-zuversicht stärken</a:t>
          </a:r>
          <a:endParaRPr lang="de-DE" sz="1600" dirty="0"/>
        </a:p>
      </dgm:t>
    </dgm:pt>
    <dgm:pt modelId="{2ACF2E7D-867B-472A-947E-2C3690CF3F64}" type="parTrans" cxnId="{D9CC13FD-0D8C-47BF-BF5F-D1D8B9CBF226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9ABA1B30-A387-452A-B05F-95D8FAF334D7}" type="sibTrans" cxnId="{D9CC13FD-0D8C-47BF-BF5F-D1D8B9CBF226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4A094619-33D4-48B1-87FA-85D63FABE2CC}">
      <dgm:prSet phldrT="[Text]" custT="1"/>
      <dgm:spPr/>
      <dgm:t>
        <a:bodyPr/>
        <a:lstStyle/>
        <a:p>
          <a:r>
            <a:rPr lang="de-DE" sz="1600" dirty="0" smtClean="0"/>
            <a:t>Aktives Zuhören</a:t>
          </a:r>
          <a:endParaRPr lang="de-DE" sz="1600" dirty="0"/>
        </a:p>
      </dgm:t>
    </dgm:pt>
    <dgm:pt modelId="{B1B3ADEA-3975-4BA3-AA39-69933C39429B}" type="parTrans" cxnId="{CEA3E49E-3BF2-4339-AFC7-413F649CBD34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A63F56A3-F5BC-44ED-B136-2DF221640A58}" type="sibTrans" cxnId="{CEA3E49E-3BF2-4339-AFC7-413F649CBD34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08547B79-284D-4E8D-94B8-25B5FC4F32D6}">
      <dgm:prSet phldrT="[Text]" custT="1"/>
      <dgm:spPr/>
      <dgm:t>
        <a:bodyPr/>
        <a:lstStyle/>
        <a:p>
          <a:r>
            <a:rPr lang="de-DE" sz="1600" dirty="0" smtClean="0"/>
            <a:t>Zusammen-fassungen</a:t>
          </a:r>
          <a:endParaRPr lang="de-DE" sz="1600" dirty="0"/>
        </a:p>
      </dgm:t>
    </dgm:pt>
    <dgm:pt modelId="{4995D9B1-845A-4323-891F-C782EC4F492B}" type="parTrans" cxnId="{ABCDD18E-711C-4797-A36D-AE35D8576838}">
      <dgm:prSet/>
      <dgm:spPr/>
      <dgm:t>
        <a:bodyPr/>
        <a:lstStyle/>
        <a:p>
          <a:endParaRPr lang="de-DE"/>
        </a:p>
      </dgm:t>
    </dgm:pt>
    <dgm:pt modelId="{00EDE930-707C-49E0-B367-EEBF52A61A18}" type="sibTrans" cxnId="{ABCDD18E-711C-4797-A36D-AE35D8576838}">
      <dgm:prSet/>
      <dgm:spPr/>
      <dgm:t>
        <a:bodyPr/>
        <a:lstStyle/>
        <a:p>
          <a:endParaRPr lang="de-DE"/>
        </a:p>
      </dgm:t>
    </dgm:pt>
    <dgm:pt modelId="{AB3B12BD-8990-4428-990E-AC88FE1BBABB}" type="pres">
      <dgm:prSet presAssocID="{8172A19D-057D-4805-9641-B3C0F481F54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47AC400-4176-44CC-B861-485FF51440DA}" type="pres">
      <dgm:prSet presAssocID="{8172A19D-057D-4805-9641-B3C0F481F544}" presName="wedge1" presStyleLbl="node1" presStyleIdx="0" presStyleCnt="7"/>
      <dgm:spPr/>
      <dgm:t>
        <a:bodyPr/>
        <a:lstStyle/>
        <a:p>
          <a:endParaRPr lang="de-DE"/>
        </a:p>
      </dgm:t>
    </dgm:pt>
    <dgm:pt modelId="{338F3849-D67B-48A9-91B3-5169C25AB377}" type="pres">
      <dgm:prSet presAssocID="{8172A19D-057D-4805-9641-B3C0F481F544}" presName="dummy1a" presStyleCnt="0"/>
      <dgm:spPr/>
    </dgm:pt>
    <dgm:pt modelId="{9733C84D-2D2A-4983-87EB-7A6777C80613}" type="pres">
      <dgm:prSet presAssocID="{8172A19D-057D-4805-9641-B3C0F481F544}" presName="dummy1b" presStyleCnt="0"/>
      <dgm:spPr/>
    </dgm:pt>
    <dgm:pt modelId="{BF73BCF8-5B91-4101-AA3E-F3615E3D189B}" type="pres">
      <dgm:prSet presAssocID="{8172A19D-057D-4805-9641-B3C0F481F544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74D413-9E9E-4B94-9781-2F30EDE1035D}" type="pres">
      <dgm:prSet presAssocID="{8172A19D-057D-4805-9641-B3C0F481F544}" presName="wedge2" presStyleLbl="node1" presStyleIdx="1" presStyleCnt="7"/>
      <dgm:spPr/>
      <dgm:t>
        <a:bodyPr/>
        <a:lstStyle/>
        <a:p>
          <a:endParaRPr lang="de-DE"/>
        </a:p>
      </dgm:t>
    </dgm:pt>
    <dgm:pt modelId="{D2268157-3344-4AED-8671-BD004E8E727D}" type="pres">
      <dgm:prSet presAssocID="{8172A19D-057D-4805-9641-B3C0F481F544}" presName="dummy2a" presStyleCnt="0"/>
      <dgm:spPr/>
    </dgm:pt>
    <dgm:pt modelId="{009BEE99-B26A-40D7-9D63-1B0AC38178CE}" type="pres">
      <dgm:prSet presAssocID="{8172A19D-057D-4805-9641-B3C0F481F544}" presName="dummy2b" presStyleCnt="0"/>
      <dgm:spPr/>
    </dgm:pt>
    <dgm:pt modelId="{438F9EE0-0FB0-4C54-B0D0-1CDC1A6F7A44}" type="pres">
      <dgm:prSet presAssocID="{8172A19D-057D-4805-9641-B3C0F481F544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DD9EED1-90B4-4736-BFF0-CA2F7530C145}" type="pres">
      <dgm:prSet presAssocID="{8172A19D-057D-4805-9641-B3C0F481F544}" presName="wedge3" presStyleLbl="node1" presStyleIdx="2" presStyleCnt="7"/>
      <dgm:spPr/>
      <dgm:t>
        <a:bodyPr/>
        <a:lstStyle/>
        <a:p>
          <a:endParaRPr lang="de-DE"/>
        </a:p>
      </dgm:t>
    </dgm:pt>
    <dgm:pt modelId="{F01158B6-BE20-4568-8BD9-290EAD094F2B}" type="pres">
      <dgm:prSet presAssocID="{8172A19D-057D-4805-9641-B3C0F481F544}" presName="dummy3a" presStyleCnt="0"/>
      <dgm:spPr/>
    </dgm:pt>
    <dgm:pt modelId="{664934EC-A8FB-4318-9182-B85095852087}" type="pres">
      <dgm:prSet presAssocID="{8172A19D-057D-4805-9641-B3C0F481F544}" presName="dummy3b" presStyleCnt="0"/>
      <dgm:spPr/>
    </dgm:pt>
    <dgm:pt modelId="{2DF4456D-9387-49C2-9616-DA0E1CBF46F4}" type="pres">
      <dgm:prSet presAssocID="{8172A19D-057D-4805-9641-B3C0F481F544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99CF7B2-2BCE-4B8B-838A-928502A2DE03}" type="pres">
      <dgm:prSet presAssocID="{8172A19D-057D-4805-9641-B3C0F481F544}" presName="wedge4" presStyleLbl="node1" presStyleIdx="3" presStyleCnt="7"/>
      <dgm:spPr/>
      <dgm:t>
        <a:bodyPr/>
        <a:lstStyle/>
        <a:p>
          <a:endParaRPr lang="de-DE"/>
        </a:p>
      </dgm:t>
    </dgm:pt>
    <dgm:pt modelId="{8BAF5B0E-2CAF-4F8A-B2EB-BF5EAA73651D}" type="pres">
      <dgm:prSet presAssocID="{8172A19D-057D-4805-9641-B3C0F481F544}" presName="dummy4a" presStyleCnt="0"/>
      <dgm:spPr/>
    </dgm:pt>
    <dgm:pt modelId="{FC3CC0CC-FA1E-45E2-B263-1A92CC7596F2}" type="pres">
      <dgm:prSet presAssocID="{8172A19D-057D-4805-9641-B3C0F481F544}" presName="dummy4b" presStyleCnt="0"/>
      <dgm:spPr/>
    </dgm:pt>
    <dgm:pt modelId="{59C42855-D922-419F-B60F-EB9266CCC125}" type="pres">
      <dgm:prSet presAssocID="{8172A19D-057D-4805-9641-B3C0F481F544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B502739-DDC2-4DDB-B135-33513F4577E5}" type="pres">
      <dgm:prSet presAssocID="{8172A19D-057D-4805-9641-B3C0F481F544}" presName="wedge5" presStyleLbl="node1" presStyleIdx="4" presStyleCnt="7"/>
      <dgm:spPr/>
      <dgm:t>
        <a:bodyPr/>
        <a:lstStyle/>
        <a:p>
          <a:endParaRPr lang="de-DE"/>
        </a:p>
      </dgm:t>
    </dgm:pt>
    <dgm:pt modelId="{F13E2C8D-1DA8-49E9-83A5-521970C7B90A}" type="pres">
      <dgm:prSet presAssocID="{8172A19D-057D-4805-9641-B3C0F481F544}" presName="dummy5a" presStyleCnt="0"/>
      <dgm:spPr/>
    </dgm:pt>
    <dgm:pt modelId="{777A5800-F58E-4A3F-9E50-2238E4AEC617}" type="pres">
      <dgm:prSet presAssocID="{8172A19D-057D-4805-9641-B3C0F481F544}" presName="dummy5b" presStyleCnt="0"/>
      <dgm:spPr/>
    </dgm:pt>
    <dgm:pt modelId="{A95E2C6B-CC94-4FC0-95E8-BE127520507A}" type="pres">
      <dgm:prSet presAssocID="{8172A19D-057D-4805-9641-B3C0F481F544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74B7F7B-4936-4989-8F3B-1717C9A9C3DE}" type="pres">
      <dgm:prSet presAssocID="{8172A19D-057D-4805-9641-B3C0F481F544}" presName="wedge6" presStyleLbl="node1" presStyleIdx="5" presStyleCnt="7"/>
      <dgm:spPr/>
      <dgm:t>
        <a:bodyPr/>
        <a:lstStyle/>
        <a:p>
          <a:endParaRPr lang="de-DE"/>
        </a:p>
      </dgm:t>
    </dgm:pt>
    <dgm:pt modelId="{BCC4D882-0052-486A-8EB5-B3249F3903E2}" type="pres">
      <dgm:prSet presAssocID="{8172A19D-057D-4805-9641-B3C0F481F544}" presName="dummy6a" presStyleCnt="0"/>
      <dgm:spPr/>
    </dgm:pt>
    <dgm:pt modelId="{AB50EDCD-A6F7-42A2-89C4-B67E5149BA36}" type="pres">
      <dgm:prSet presAssocID="{8172A19D-057D-4805-9641-B3C0F481F544}" presName="dummy6b" presStyleCnt="0"/>
      <dgm:spPr/>
    </dgm:pt>
    <dgm:pt modelId="{297126A2-5B2E-43EC-9CB8-70ACDA203D07}" type="pres">
      <dgm:prSet presAssocID="{8172A19D-057D-4805-9641-B3C0F481F544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B15F6A5-AC3C-441E-AA65-5104CA132684}" type="pres">
      <dgm:prSet presAssocID="{8172A19D-057D-4805-9641-B3C0F481F544}" presName="wedge7" presStyleLbl="node1" presStyleIdx="6" presStyleCnt="7"/>
      <dgm:spPr/>
      <dgm:t>
        <a:bodyPr/>
        <a:lstStyle/>
        <a:p>
          <a:endParaRPr lang="de-DE"/>
        </a:p>
      </dgm:t>
    </dgm:pt>
    <dgm:pt modelId="{64178E54-E5C9-43E2-A640-F576716DB452}" type="pres">
      <dgm:prSet presAssocID="{8172A19D-057D-4805-9641-B3C0F481F544}" presName="dummy7a" presStyleCnt="0"/>
      <dgm:spPr/>
    </dgm:pt>
    <dgm:pt modelId="{9F053254-D7E1-4218-AE9B-5D28103DBD78}" type="pres">
      <dgm:prSet presAssocID="{8172A19D-057D-4805-9641-B3C0F481F544}" presName="dummy7b" presStyleCnt="0"/>
      <dgm:spPr/>
    </dgm:pt>
    <dgm:pt modelId="{9D8B5783-ED0C-4E3F-A444-F0D996246ECA}" type="pres">
      <dgm:prSet presAssocID="{8172A19D-057D-4805-9641-B3C0F481F544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EA8C90-F378-4D68-95FC-0B38BD4AD05F}" type="pres">
      <dgm:prSet presAssocID="{4DEC6A01-CB0F-43C7-AA0D-214CBB87227F}" presName="arrowWedge1" presStyleLbl="fgSibTrans2D1" presStyleIdx="0" presStyleCnt="7"/>
      <dgm:spPr/>
    </dgm:pt>
    <dgm:pt modelId="{76A324D9-2F37-4B6E-83B9-CD120C6B42AD}" type="pres">
      <dgm:prSet presAssocID="{A63F56A3-F5BC-44ED-B136-2DF221640A58}" presName="arrowWedge2" presStyleLbl="fgSibTrans2D1" presStyleIdx="1" presStyleCnt="7"/>
      <dgm:spPr/>
    </dgm:pt>
    <dgm:pt modelId="{C5088F48-DCB2-45E4-889E-0BC5CA35317E}" type="pres">
      <dgm:prSet presAssocID="{2004FD61-DF79-4AF9-A8B6-2A647F119FE2}" presName="arrowWedge3" presStyleLbl="fgSibTrans2D1" presStyleIdx="2" presStyleCnt="7"/>
      <dgm:spPr/>
    </dgm:pt>
    <dgm:pt modelId="{36AAC2B9-5309-46A0-8166-B9BD2DDA25CC}" type="pres">
      <dgm:prSet presAssocID="{7FB753B3-F8D1-46E3-B05F-CDBD448D57C2}" presName="arrowWedge4" presStyleLbl="fgSibTrans2D1" presStyleIdx="3" presStyleCnt="7"/>
      <dgm:spPr/>
    </dgm:pt>
    <dgm:pt modelId="{68F06E20-7BA1-443C-821C-29282F4FE9A6}" type="pres">
      <dgm:prSet presAssocID="{5080D1C4-EE62-47A3-BD7D-A612626E84B3}" presName="arrowWedge5" presStyleLbl="fgSibTrans2D1" presStyleIdx="4" presStyleCnt="7"/>
      <dgm:spPr>
        <a:solidFill>
          <a:srgbClr val="FFFFFF"/>
        </a:solidFill>
        <a:ln>
          <a:solidFill>
            <a:srgbClr val="A40000"/>
          </a:solidFill>
        </a:ln>
      </dgm:spPr>
      <dgm:t>
        <a:bodyPr/>
        <a:lstStyle/>
        <a:p>
          <a:endParaRPr lang="de-DE"/>
        </a:p>
      </dgm:t>
    </dgm:pt>
    <dgm:pt modelId="{8336836F-6E0A-4800-B3C1-1A49A36EF98D}" type="pres">
      <dgm:prSet presAssocID="{9ABA1B30-A387-452A-B05F-95D8FAF334D7}" presName="arrowWedge6" presStyleLbl="fgSibTrans2D1" presStyleIdx="5" presStyleCnt="7"/>
      <dgm:spPr/>
    </dgm:pt>
    <dgm:pt modelId="{5F9A3E7A-A6FD-49DE-98A8-310ED3D12320}" type="pres">
      <dgm:prSet presAssocID="{00EDE930-707C-49E0-B367-EEBF52A61A18}" presName="arrowWedge7" presStyleLbl="fgSibTrans2D1" presStyleIdx="6" presStyleCnt="7"/>
      <dgm:spPr/>
    </dgm:pt>
  </dgm:ptLst>
  <dgm:cxnLst>
    <dgm:cxn modelId="{58C6D228-E42D-43D0-AFA3-BD9BC62429B3}" type="presOf" srcId="{26C9859F-E8A2-43C5-887C-31A07BEAE902}" destId="{0B502739-DDC2-4DDB-B135-33513F4577E5}" srcOrd="0" destOrd="0" presId="urn:microsoft.com/office/officeart/2005/8/layout/cycle8"/>
    <dgm:cxn modelId="{44504BBD-FA2A-43E6-AF9B-8588D798BE04}" type="presOf" srcId="{AA6A90EE-24DC-46E3-AB0B-BEA187DF306D}" destId="{BF73BCF8-5B91-4101-AA3E-F3615E3D189B}" srcOrd="1" destOrd="0" presId="urn:microsoft.com/office/officeart/2005/8/layout/cycle8"/>
    <dgm:cxn modelId="{89FFCEB7-33EF-4AA3-956A-64346F4EB9D5}" type="presOf" srcId="{8172A19D-057D-4805-9641-B3C0F481F544}" destId="{AB3B12BD-8990-4428-990E-AC88FE1BBABB}" srcOrd="0" destOrd="0" presId="urn:microsoft.com/office/officeart/2005/8/layout/cycle8"/>
    <dgm:cxn modelId="{0BA76159-2655-439D-85D8-43BF3E9F7740}" type="presOf" srcId="{26C9859F-E8A2-43C5-887C-31A07BEAE902}" destId="{A95E2C6B-CC94-4FC0-95E8-BE127520507A}" srcOrd="1" destOrd="0" presId="urn:microsoft.com/office/officeart/2005/8/layout/cycle8"/>
    <dgm:cxn modelId="{B6BC0ED8-EAFC-4E80-88C0-6DDF98E0E8D7}" srcId="{8172A19D-057D-4805-9641-B3C0F481F544}" destId="{25100A45-3F17-4340-AB9F-48F449315F5D}" srcOrd="2" destOrd="0" parTransId="{EA5B0005-DBB1-487C-B130-EC78F803C626}" sibTransId="{2004FD61-DF79-4AF9-A8B6-2A647F119FE2}"/>
    <dgm:cxn modelId="{3ED3BCC4-3D8D-4001-A10C-4AC839FBD101}" srcId="{8172A19D-057D-4805-9641-B3C0F481F544}" destId="{BE0E21CE-7128-4382-A181-F1143E529E34}" srcOrd="3" destOrd="0" parTransId="{B3998B16-1185-4D8C-856B-7CFF40AAC0BE}" sibTransId="{7FB753B3-F8D1-46E3-B05F-CDBD448D57C2}"/>
    <dgm:cxn modelId="{C9420DA7-CF98-4024-9A0A-F20A9B08C9D3}" type="presOf" srcId="{BE0E21CE-7128-4382-A181-F1143E529E34}" destId="{59C42855-D922-419F-B60F-EB9266CCC125}" srcOrd="1" destOrd="0" presId="urn:microsoft.com/office/officeart/2005/8/layout/cycle8"/>
    <dgm:cxn modelId="{C141282A-4E8F-4072-8422-121AAAE2A12A}" srcId="{8172A19D-057D-4805-9641-B3C0F481F544}" destId="{AA6A90EE-24DC-46E3-AB0B-BEA187DF306D}" srcOrd="0" destOrd="0" parTransId="{1C38FE78-9576-4DD0-A458-DBA3F1E6CC20}" sibTransId="{4DEC6A01-CB0F-43C7-AA0D-214CBB87227F}"/>
    <dgm:cxn modelId="{D8554990-6E4C-486F-A8EE-F09AAF788F76}" type="presOf" srcId="{4A094619-33D4-48B1-87FA-85D63FABE2CC}" destId="{438F9EE0-0FB0-4C54-B0D0-1CDC1A6F7A44}" srcOrd="1" destOrd="0" presId="urn:microsoft.com/office/officeart/2005/8/layout/cycle8"/>
    <dgm:cxn modelId="{6F64511A-8543-477C-B817-B9809E565686}" type="presOf" srcId="{08547B79-284D-4E8D-94B8-25B5FC4F32D6}" destId="{5B15F6A5-AC3C-441E-AA65-5104CA132684}" srcOrd="0" destOrd="0" presId="urn:microsoft.com/office/officeart/2005/8/layout/cycle8"/>
    <dgm:cxn modelId="{F52D17F1-3067-4DA6-BE6D-1A7F292699F6}" type="presOf" srcId="{08547B79-284D-4E8D-94B8-25B5FC4F32D6}" destId="{9D8B5783-ED0C-4E3F-A444-F0D996246ECA}" srcOrd="1" destOrd="0" presId="urn:microsoft.com/office/officeart/2005/8/layout/cycle8"/>
    <dgm:cxn modelId="{4942E207-52D0-4298-A8D8-16D646BAC55C}" type="presOf" srcId="{BE0E21CE-7128-4382-A181-F1143E529E34}" destId="{F99CF7B2-2BCE-4B8B-838A-928502A2DE03}" srcOrd="0" destOrd="0" presId="urn:microsoft.com/office/officeart/2005/8/layout/cycle8"/>
    <dgm:cxn modelId="{CEA3E49E-3BF2-4339-AFC7-413F649CBD34}" srcId="{8172A19D-057D-4805-9641-B3C0F481F544}" destId="{4A094619-33D4-48B1-87FA-85D63FABE2CC}" srcOrd="1" destOrd="0" parTransId="{B1B3ADEA-3975-4BA3-AA39-69933C39429B}" sibTransId="{A63F56A3-F5BC-44ED-B136-2DF221640A58}"/>
    <dgm:cxn modelId="{1674D71D-261C-450B-B818-BFEBE8C14545}" srcId="{8172A19D-057D-4805-9641-B3C0F481F544}" destId="{26C9859F-E8A2-43C5-887C-31A07BEAE902}" srcOrd="4" destOrd="0" parTransId="{E255FCEF-33FC-487C-9451-5A9BC970E6F8}" sibTransId="{5080D1C4-EE62-47A3-BD7D-A612626E84B3}"/>
    <dgm:cxn modelId="{0E68D4ED-0C27-40EB-8F0F-9E554F7E1DD8}" type="presOf" srcId="{7E5C5246-8703-4FD8-88C5-BA13412013B3}" destId="{297126A2-5B2E-43EC-9CB8-70ACDA203D07}" srcOrd="1" destOrd="0" presId="urn:microsoft.com/office/officeart/2005/8/layout/cycle8"/>
    <dgm:cxn modelId="{D59F518E-D255-4681-87F1-245BAFE7BD58}" type="presOf" srcId="{25100A45-3F17-4340-AB9F-48F449315F5D}" destId="{EDD9EED1-90B4-4736-BFF0-CA2F7530C145}" srcOrd="0" destOrd="0" presId="urn:microsoft.com/office/officeart/2005/8/layout/cycle8"/>
    <dgm:cxn modelId="{8F158D31-691F-4684-853C-31639728C00C}" type="presOf" srcId="{7E5C5246-8703-4FD8-88C5-BA13412013B3}" destId="{C74B7F7B-4936-4989-8F3B-1717C9A9C3DE}" srcOrd="0" destOrd="0" presId="urn:microsoft.com/office/officeart/2005/8/layout/cycle8"/>
    <dgm:cxn modelId="{DE266387-24D1-4B7A-9871-C64219C3122F}" type="presOf" srcId="{AA6A90EE-24DC-46E3-AB0B-BEA187DF306D}" destId="{747AC400-4176-44CC-B861-485FF51440DA}" srcOrd="0" destOrd="0" presId="urn:microsoft.com/office/officeart/2005/8/layout/cycle8"/>
    <dgm:cxn modelId="{32B4F970-828E-4416-9084-B799951F998C}" type="presOf" srcId="{25100A45-3F17-4340-AB9F-48F449315F5D}" destId="{2DF4456D-9387-49C2-9616-DA0E1CBF46F4}" srcOrd="1" destOrd="0" presId="urn:microsoft.com/office/officeart/2005/8/layout/cycle8"/>
    <dgm:cxn modelId="{9A994BE0-A88F-43E2-8BB9-AB315709FDA1}" type="presOf" srcId="{4A094619-33D4-48B1-87FA-85D63FABE2CC}" destId="{8B74D413-9E9E-4B94-9781-2F30EDE1035D}" srcOrd="0" destOrd="0" presId="urn:microsoft.com/office/officeart/2005/8/layout/cycle8"/>
    <dgm:cxn modelId="{ABCDD18E-711C-4797-A36D-AE35D8576838}" srcId="{8172A19D-057D-4805-9641-B3C0F481F544}" destId="{08547B79-284D-4E8D-94B8-25B5FC4F32D6}" srcOrd="6" destOrd="0" parTransId="{4995D9B1-845A-4323-891F-C782EC4F492B}" sibTransId="{00EDE930-707C-49E0-B367-EEBF52A61A18}"/>
    <dgm:cxn modelId="{D9CC13FD-0D8C-47BF-BF5F-D1D8B9CBF226}" srcId="{8172A19D-057D-4805-9641-B3C0F481F544}" destId="{7E5C5246-8703-4FD8-88C5-BA13412013B3}" srcOrd="5" destOrd="0" parTransId="{2ACF2E7D-867B-472A-947E-2C3690CF3F64}" sibTransId="{9ABA1B30-A387-452A-B05F-95D8FAF334D7}"/>
    <dgm:cxn modelId="{76C74154-8DBB-4DBF-A39B-5CDC2781AE34}" type="presParOf" srcId="{AB3B12BD-8990-4428-990E-AC88FE1BBABB}" destId="{747AC400-4176-44CC-B861-485FF51440DA}" srcOrd="0" destOrd="0" presId="urn:microsoft.com/office/officeart/2005/8/layout/cycle8"/>
    <dgm:cxn modelId="{72AA4FA9-D253-4C21-B75B-B1558D5DCFD8}" type="presParOf" srcId="{AB3B12BD-8990-4428-990E-AC88FE1BBABB}" destId="{338F3849-D67B-48A9-91B3-5169C25AB377}" srcOrd="1" destOrd="0" presId="urn:microsoft.com/office/officeart/2005/8/layout/cycle8"/>
    <dgm:cxn modelId="{873488DE-F484-40F2-92AA-8860EF68005F}" type="presParOf" srcId="{AB3B12BD-8990-4428-990E-AC88FE1BBABB}" destId="{9733C84D-2D2A-4983-87EB-7A6777C80613}" srcOrd="2" destOrd="0" presId="urn:microsoft.com/office/officeart/2005/8/layout/cycle8"/>
    <dgm:cxn modelId="{C1EF909F-D1F5-477F-8E49-8548F67921E7}" type="presParOf" srcId="{AB3B12BD-8990-4428-990E-AC88FE1BBABB}" destId="{BF73BCF8-5B91-4101-AA3E-F3615E3D189B}" srcOrd="3" destOrd="0" presId="urn:microsoft.com/office/officeart/2005/8/layout/cycle8"/>
    <dgm:cxn modelId="{72114530-59C2-4E78-8414-8FD3EEDF712A}" type="presParOf" srcId="{AB3B12BD-8990-4428-990E-AC88FE1BBABB}" destId="{8B74D413-9E9E-4B94-9781-2F30EDE1035D}" srcOrd="4" destOrd="0" presId="urn:microsoft.com/office/officeart/2005/8/layout/cycle8"/>
    <dgm:cxn modelId="{7CAAC9F8-B9F7-47AA-94E9-42A1736F0A16}" type="presParOf" srcId="{AB3B12BD-8990-4428-990E-AC88FE1BBABB}" destId="{D2268157-3344-4AED-8671-BD004E8E727D}" srcOrd="5" destOrd="0" presId="urn:microsoft.com/office/officeart/2005/8/layout/cycle8"/>
    <dgm:cxn modelId="{184E1996-F19A-48B1-8BC1-3A17EAEBF5C8}" type="presParOf" srcId="{AB3B12BD-8990-4428-990E-AC88FE1BBABB}" destId="{009BEE99-B26A-40D7-9D63-1B0AC38178CE}" srcOrd="6" destOrd="0" presId="urn:microsoft.com/office/officeart/2005/8/layout/cycle8"/>
    <dgm:cxn modelId="{F8D003C3-8537-48C4-8279-63BA5B993F9E}" type="presParOf" srcId="{AB3B12BD-8990-4428-990E-AC88FE1BBABB}" destId="{438F9EE0-0FB0-4C54-B0D0-1CDC1A6F7A44}" srcOrd="7" destOrd="0" presId="urn:microsoft.com/office/officeart/2005/8/layout/cycle8"/>
    <dgm:cxn modelId="{5A7F48ED-D95E-4205-9661-EF04F1BD4242}" type="presParOf" srcId="{AB3B12BD-8990-4428-990E-AC88FE1BBABB}" destId="{EDD9EED1-90B4-4736-BFF0-CA2F7530C145}" srcOrd="8" destOrd="0" presId="urn:microsoft.com/office/officeart/2005/8/layout/cycle8"/>
    <dgm:cxn modelId="{DEA2934E-F4D1-4B25-8DCF-5270CBF13A6E}" type="presParOf" srcId="{AB3B12BD-8990-4428-990E-AC88FE1BBABB}" destId="{F01158B6-BE20-4568-8BD9-290EAD094F2B}" srcOrd="9" destOrd="0" presId="urn:microsoft.com/office/officeart/2005/8/layout/cycle8"/>
    <dgm:cxn modelId="{F52CFC4B-1317-45D7-9F0E-B3F47830A963}" type="presParOf" srcId="{AB3B12BD-8990-4428-990E-AC88FE1BBABB}" destId="{664934EC-A8FB-4318-9182-B85095852087}" srcOrd="10" destOrd="0" presId="urn:microsoft.com/office/officeart/2005/8/layout/cycle8"/>
    <dgm:cxn modelId="{F2D0A441-A8B2-4387-9C76-C02C3F7EC704}" type="presParOf" srcId="{AB3B12BD-8990-4428-990E-AC88FE1BBABB}" destId="{2DF4456D-9387-49C2-9616-DA0E1CBF46F4}" srcOrd="11" destOrd="0" presId="urn:microsoft.com/office/officeart/2005/8/layout/cycle8"/>
    <dgm:cxn modelId="{18F3C48D-ECEF-4883-8320-80E16D6E588D}" type="presParOf" srcId="{AB3B12BD-8990-4428-990E-AC88FE1BBABB}" destId="{F99CF7B2-2BCE-4B8B-838A-928502A2DE03}" srcOrd="12" destOrd="0" presId="urn:microsoft.com/office/officeart/2005/8/layout/cycle8"/>
    <dgm:cxn modelId="{9C7ADD4E-8A09-4878-BCA3-E5F107623E30}" type="presParOf" srcId="{AB3B12BD-8990-4428-990E-AC88FE1BBABB}" destId="{8BAF5B0E-2CAF-4F8A-B2EB-BF5EAA73651D}" srcOrd="13" destOrd="0" presId="urn:microsoft.com/office/officeart/2005/8/layout/cycle8"/>
    <dgm:cxn modelId="{CEAD7DE0-DAE4-49E1-8E78-4EC45A619B20}" type="presParOf" srcId="{AB3B12BD-8990-4428-990E-AC88FE1BBABB}" destId="{FC3CC0CC-FA1E-45E2-B263-1A92CC7596F2}" srcOrd="14" destOrd="0" presId="urn:microsoft.com/office/officeart/2005/8/layout/cycle8"/>
    <dgm:cxn modelId="{BD731D83-7442-4316-8E65-D730CDD248E6}" type="presParOf" srcId="{AB3B12BD-8990-4428-990E-AC88FE1BBABB}" destId="{59C42855-D922-419F-B60F-EB9266CCC125}" srcOrd="15" destOrd="0" presId="urn:microsoft.com/office/officeart/2005/8/layout/cycle8"/>
    <dgm:cxn modelId="{2F7F255D-5DCF-4EC7-9E3B-AD87C38FB12C}" type="presParOf" srcId="{AB3B12BD-8990-4428-990E-AC88FE1BBABB}" destId="{0B502739-DDC2-4DDB-B135-33513F4577E5}" srcOrd="16" destOrd="0" presId="urn:microsoft.com/office/officeart/2005/8/layout/cycle8"/>
    <dgm:cxn modelId="{47F51F18-16D6-4201-98A6-1A19AE08617D}" type="presParOf" srcId="{AB3B12BD-8990-4428-990E-AC88FE1BBABB}" destId="{F13E2C8D-1DA8-49E9-83A5-521970C7B90A}" srcOrd="17" destOrd="0" presId="urn:microsoft.com/office/officeart/2005/8/layout/cycle8"/>
    <dgm:cxn modelId="{D85E6E10-6E83-4EBC-881A-F09F7A100C33}" type="presParOf" srcId="{AB3B12BD-8990-4428-990E-AC88FE1BBABB}" destId="{777A5800-F58E-4A3F-9E50-2238E4AEC617}" srcOrd="18" destOrd="0" presId="urn:microsoft.com/office/officeart/2005/8/layout/cycle8"/>
    <dgm:cxn modelId="{E74DF26C-7C8B-4A3A-A7B0-4DF59CFADE32}" type="presParOf" srcId="{AB3B12BD-8990-4428-990E-AC88FE1BBABB}" destId="{A95E2C6B-CC94-4FC0-95E8-BE127520507A}" srcOrd="19" destOrd="0" presId="urn:microsoft.com/office/officeart/2005/8/layout/cycle8"/>
    <dgm:cxn modelId="{A1568809-42A0-4789-AB92-6FB5615905C0}" type="presParOf" srcId="{AB3B12BD-8990-4428-990E-AC88FE1BBABB}" destId="{C74B7F7B-4936-4989-8F3B-1717C9A9C3DE}" srcOrd="20" destOrd="0" presId="urn:microsoft.com/office/officeart/2005/8/layout/cycle8"/>
    <dgm:cxn modelId="{E45767FE-6160-47FB-9CA3-F1B21E404180}" type="presParOf" srcId="{AB3B12BD-8990-4428-990E-AC88FE1BBABB}" destId="{BCC4D882-0052-486A-8EB5-B3249F3903E2}" srcOrd="21" destOrd="0" presId="urn:microsoft.com/office/officeart/2005/8/layout/cycle8"/>
    <dgm:cxn modelId="{C2F1B56C-505A-446A-830A-7487548ABDE2}" type="presParOf" srcId="{AB3B12BD-8990-4428-990E-AC88FE1BBABB}" destId="{AB50EDCD-A6F7-42A2-89C4-B67E5149BA36}" srcOrd="22" destOrd="0" presId="urn:microsoft.com/office/officeart/2005/8/layout/cycle8"/>
    <dgm:cxn modelId="{B813A3A8-D860-4475-9C65-6CBE01A5251B}" type="presParOf" srcId="{AB3B12BD-8990-4428-990E-AC88FE1BBABB}" destId="{297126A2-5B2E-43EC-9CB8-70ACDA203D07}" srcOrd="23" destOrd="0" presId="urn:microsoft.com/office/officeart/2005/8/layout/cycle8"/>
    <dgm:cxn modelId="{DE34CA14-4108-4264-AA05-6C0A1983B917}" type="presParOf" srcId="{AB3B12BD-8990-4428-990E-AC88FE1BBABB}" destId="{5B15F6A5-AC3C-441E-AA65-5104CA132684}" srcOrd="24" destOrd="0" presId="urn:microsoft.com/office/officeart/2005/8/layout/cycle8"/>
    <dgm:cxn modelId="{E3D55471-71D4-45A0-AC17-E885D5D51333}" type="presParOf" srcId="{AB3B12BD-8990-4428-990E-AC88FE1BBABB}" destId="{64178E54-E5C9-43E2-A640-F576716DB452}" srcOrd="25" destOrd="0" presId="urn:microsoft.com/office/officeart/2005/8/layout/cycle8"/>
    <dgm:cxn modelId="{1F8C6897-6D01-4F44-8A69-EFF57DB81EC6}" type="presParOf" srcId="{AB3B12BD-8990-4428-990E-AC88FE1BBABB}" destId="{9F053254-D7E1-4218-AE9B-5D28103DBD78}" srcOrd="26" destOrd="0" presId="urn:microsoft.com/office/officeart/2005/8/layout/cycle8"/>
    <dgm:cxn modelId="{98646601-DA35-4FC2-BB14-FAF51ABBA3C6}" type="presParOf" srcId="{AB3B12BD-8990-4428-990E-AC88FE1BBABB}" destId="{9D8B5783-ED0C-4E3F-A444-F0D996246ECA}" srcOrd="27" destOrd="0" presId="urn:microsoft.com/office/officeart/2005/8/layout/cycle8"/>
    <dgm:cxn modelId="{4D01519E-4F91-4E09-B0D1-BA0399177ED3}" type="presParOf" srcId="{AB3B12BD-8990-4428-990E-AC88FE1BBABB}" destId="{B9EA8C90-F378-4D68-95FC-0B38BD4AD05F}" srcOrd="28" destOrd="0" presId="urn:microsoft.com/office/officeart/2005/8/layout/cycle8"/>
    <dgm:cxn modelId="{F2D9BFBC-DC10-45C0-9E93-E3BD86F2B092}" type="presParOf" srcId="{AB3B12BD-8990-4428-990E-AC88FE1BBABB}" destId="{76A324D9-2F37-4B6E-83B9-CD120C6B42AD}" srcOrd="29" destOrd="0" presId="urn:microsoft.com/office/officeart/2005/8/layout/cycle8"/>
    <dgm:cxn modelId="{F8C71D04-E9A5-4617-8434-53234FBB1721}" type="presParOf" srcId="{AB3B12BD-8990-4428-990E-AC88FE1BBABB}" destId="{C5088F48-DCB2-45E4-889E-0BC5CA35317E}" srcOrd="30" destOrd="0" presId="urn:microsoft.com/office/officeart/2005/8/layout/cycle8"/>
    <dgm:cxn modelId="{4AA0C4AF-F73D-46F5-92DE-1378D83DE3D5}" type="presParOf" srcId="{AB3B12BD-8990-4428-990E-AC88FE1BBABB}" destId="{36AAC2B9-5309-46A0-8166-B9BD2DDA25CC}" srcOrd="31" destOrd="0" presId="urn:microsoft.com/office/officeart/2005/8/layout/cycle8"/>
    <dgm:cxn modelId="{9FDE5EB9-C3AF-496B-B712-E36D7FD10695}" type="presParOf" srcId="{AB3B12BD-8990-4428-990E-AC88FE1BBABB}" destId="{68F06E20-7BA1-443C-821C-29282F4FE9A6}" srcOrd="32" destOrd="0" presId="urn:microsoft.com/office/officeart/2005/8/layout/cycle8"/>
    <dgm:cxn modelId="{DB6026E2-76C8-46ED-ADED-B70C5B29FCB3}" type="presParOf" srcId="{AB3B12BD-8990-4428-990E-AC88FE1BBABB}" destId="{8336836F-6E0A-4800-B3C1-1A49A36EF98D}" srcOrd="33" destOrd="0" presId="urn:microsoft.com/office/officeart/2005/8/layout/cycle8"/>
    <dgm:cxn modelId="{7A469B0E-04DA-4AB9-A587-E5012518D937}" type="presParOf" srcId="{AB3B12BD-8990-4428-990E-AC88FE1BBABB}" destId="{5F9A3E7A-A6FD-49DE-98A8-310ED3D12320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72A19D-057D-4805-9641-B3C0F481F54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A6A90EE-24DC-46E3-AB0B-BEA187DF306D}">
      <dgm:prSet phldrT="[Text]" custT="1"/>
      <dgm:spPr/>
      <dgm:t>
        <a:bodyPr/>
        <a:lstStyle/>
        <a:p>
          <a:r>
            <a:rPr lang="de-DE" sz="1600" dirty="0" smtClean="0"/>
            <a:t>Offene Fragen stellen</a:t>
          </a:r>
          <a:endParaRPr lang="de-DE" sz="1600" b="1" dirty="0"/>
        </a:p>
      </dgm:t>
    </dgm:pt>
    <dgm:pt modelId="{1C38FE78-9576-4DD0-A458-DBA3F1E6CC20}" type="parTrans" cxnId="{C141282A-4E8F-4072-8422-121AAAE2A12A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4DEC6A01-CB0F-43C7-AA0D-214CBB87227F}" type="sibTrans" cxnId="{C141282A-4E8F-4072-8422-121AAAE2A12A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5100A45-3F17-4340-AB9F-48F449315F5D}">
      <dgm:prSet phldrT="[Text]" custT="1"/>
      <dgm:spPr/>
      <dgm:t>
        <a:bodyPr/>
        <a:lstStyle/>
        <a:p>
          <a:r>
            <a:rPr lang="de-DE" sz="1600" dirty="0" smtClean="0"/>
            <a:t>Wertschätzen und Bestätigen</a:t>
          </a:r>
          <a:endParaRPr lang="de-DE" sz="1600" dirty="0"/>
        </a:p>
      </dgm:t>
    </dgm:pt>
    <dgm:pt modelId="{EA5B0005-DBB1-487C-B130-EC78F803C626}" type="parTrans" cxnId="{B6BC0ED8-EAFC-4E80-88C0-6DDF98E0E8D7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004FD61-DF79-4AF9-A8B6-2A647F119FE2}" type="sibTrans" cxnId="{B6BC0ED8-EAFC-4E80-88C0-6DDF98E0E8D7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BE0E21CE-7128-4382-A181-F1143E529E34}">
      <dgm:prSet phldrT="[Text]" custT="1"/>
      <dgm:spPr/>
      <dgm:t>
        <a:bodyPr/>
        <a:lstStyle/>
        <a:p>
          <a:r>
            <a:rPr lang="de-DE" sz="1600" dirty="0" smtClean="0"/>
            <a:t>veränderungs-orientierte Aussagen fördern</a:t>
          </a:r>
          <a:endParaRPr lang="de-DE" sz="1600" dirty="0"/>
        </a:p>
      </dgm:t>
    </dgm:pt>
    <dgm:pt modelId="{B3998B16-1185-4D8C-856B-7CFF40AAC0BE}" type="parTrans" cxnId="{3ED3BCC4-3D8D-4001-A10C-4AC839FBD101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7FB753B3-F8D1-46E3-B05F-CDBD448D57C2}" type="sibTrans" cxnId="{3ED3BCC4-3D8D-4001-A10C-4AC839FBD101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6C9859F-E8A2-43C5-887C-31A07BEAE902}">
      <dgm:prSet phldrT="[Text]" custT="1"/>
      <dgm:spPr/>
      <dgm:t>
        <a:bodyPr/>
        <a:lstStyle/>
        <a:p>
          <a:r>
            <a:rPr lang="de-DE" sz="1600" dirty="0" smtClean="0"/>
            <a:t>Widerstand schwächen</a:t>
          </a:r>
          <a:endParaRPr lang="de-DE" sz="1600" dirty="0"/>
        </a:p>
      </dgm:t>
    </dgm:pt>
    <dgm:pt modelId="{E255FCEF-33FC-487C-9451-5A9BC970E6F8}" type="parTrans" cxnId="{1674D71D-261C-450B-B818-BFEBE8C14545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5080D1C4-EE62-47A3-BD7D-A612626E84B3}" type="sibTrans" cxnId="{1674D71D-261C-450B-B818-BFEBE8C14545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7E5C5246-8703-4FD8-88C5-BA13412013B3}">
      <dgm:prSet phldrT="[Text]" custT="1"/>
      <dgm:spPr/>
      <dgm:t>
        <a:bodyPr/>
        <a:lstStyle/>
        <a:p>
          <a:r>
            <a:rPr lang="de-DE" sz="1600" b="1" dirty="0" smtClean="0"/>
            <a:t>Änderungs-zuversicht stärken</a:t>
          </a:r>
          <a:endParaRPr lang="de-DE" sz="1600" b="1" dirty="0"/>
        </a:p>
      </dgm:t>
    </dgm:pt>
    <dgm:pt modelId="{2ACF2E7D-867B-472A-947E-2C3690CF3F64}" type="parTrans" cxnId="{D9CC13FD-0D8C-47BF-BF5F-D1D8B9CBF226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9ABA1B30-A387-452A-B05F-95D8FAF334D7}" type="sibTrans" cxnId="{D9CC13FD-0D8C-47BF-BF5F-D1D8B9CBF226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4A094619-33D4-48B1-87FA-85D63FABE2CC}">
      <dgm:prSet phldrT="[Text]" custT="1"/>
      <dgm:spPr/>
      <dgm:t>
        <a:bodyPr/>
        <a:lstStyle/>
        <a:p>
          <a:r>
            <a:rPr lang="de-DE" sz="1600" dirty="0" smtClean="0"/>
            <a:t>Aktives Zuhören</a:t>
          </a:r>
          <a:endParaRPr lang="de-DE" sz="1600" dirty="0"/>
        </a:p>
      </dgm:t>
    </dgm:pt>
    <dgm:pt modelId="{B1B3ADEA-3975-4BA3-AA39-69933C39429B}" type="parTrans" cxnId="{CEA3E49E-3BF2-4339-AFC7-413F649CBD34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A63F56A3-F5BC-44ED-B136-2DF221640A58}" type="sibTrans" cxnId="{CEA3E49E-3BF2-4339-AFC7-413F649CBD34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08547B79-284D-4E8D-94B8-25B5FC4F32D6}">
      <dgm:prSet phldrT="[Text]" custT="1"/>
      <dgm:spPr/>
      <dgm:t>
        <a:bodyPr/>
        <a:lstStyle/>
        <a:p>
          <a:r>
            <a:rPr lang="de-DE" sz="1600" dirty="0" smtClean="0"/>
            <a:t>Zusammen-fassungen</a:t>
          </a:r>
          <a:endParaRPr lang="de-DE" sz="1600" dirty="0"/>
        </a:p>
      </dgm:t>
    </dgm:pt>
    <dgm:pt modelId="{4995D9B1-845A-4323-891F-C782EC4F492B}" type="parTrans" cxnId="{ABCDD18E-711C-4797-A36D-AE35D8576838}">
      <dgm:prSet/>
      <dgm:spPr/>
      <dgm:t>
        <a:bodyPr/>
        <a:lstStyle/>
        <a:p>
          <a:endParaRPr lang="de-DE"/>
        </a:p>
      </dgm:t>
    </dgm:pt>
    <dgm:pt modelId="{00EDE930-707C-49E0-B367-EEBF52A61A18}" type="sibTrans" cxnId="{ABCDD18E-711C-4797-A36D-AE35D8576838}">
      <dgm:prSet/>
      <dgm:spPr/>
      <dgm:t>
        <a:bodyPr/>
        <a:lstStyle/>
        <a:p>
          <a:endParaRPr lang="de-DE"/>
        </a:p>
      </dgm:t>
    </dgm:pt>
    <dgm:pt modelId="{AB3B12BD-8990-4428-990E-AC88FE1BBABB}" type="pres">
      <dgm:prSet presAssocID="{8172A19D-057D-4805-9641-B3C0F481F54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47AC400-4176-44CC-B861-485FF51440DA}" type="pres">
      <dgm:prSet presAssocID="{8172A19D-057D-4805-9641-B3C0F481F544}" presName="wedge1" presStyleLbl="node1" presStyleIdx="0" presStyleCnt="7"/>
      <dgm:spPr/>
      <dgm:t>
        <a:bodyPr/>
        <a:lstStyle/>
        <a:p>
          <a:endParaRPr lang="de-DE"/>
        </a:p>
      </dgm:t>
    </dgm:pt>
    <dgm:pt modelId="{338F3849-D67B-48A9-91B3-5169C25AB377}" type="pres">
      <dgm:prSet presAssocID="{8172A19D-057D-4805-9641-B3C0F481F544}" presName="dummy1a" presStyleCnt="0"/>
      <dgm:spPr/>
    </dgm:pt>
    <dgm:pt modelId="{9733C84D-2D2A-4983-87EB-7A6777C80613}" type="pres">
      <dgm:prSet presAssocID="{8172A19D-057D-4805-9641-B3C0F481F544}" presName="dummy1b" presStyleCnt="0"/>
      <dgm:spPr/>
    </dgm:pt>
    <dgm:pt modelId="{BF73BCF8-5B91-4101-AA3E-F3615E3D189B}" type="pres">
      <dgm:prSet presAssocID="{8172A19D-057D-4805-9641-B3C0F481F544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74D413-9E9E-4B94-9781-2F30EDE1035D}" type="pres">
      <dgm:prSet presAssocID="{8172A19D-057D-4805-9641-B3C0F481F544}" presName="wedge2" presStyleLbl="node1" presStyleIdx="1" presStyleCnt="7"/>
      <dgm:spPr/>
      <dgm:t>
        <a:bodyPr/>
        <a:lstStyle/>
        <a:p>
          <a:endParaRPr lang="de-DE"/>
        </a:p>
      </dgm:t>
    </dgm:pt>
    <dgm:pt modelId="{D2268157-3344-4AED-8671-BD004E8E727D}" type="pres">
      <dgm:prSet presAssocID="{8172A19D-057D-4805-9641-B3C0F481F544}" presName="dummy2a" presStyleCnt="0"/>
      <dgm:spPr/>
    </dgm:pt>
    <dgm:pt modelId="{009BEE99-B26A-40D7-9D63-1B0AC38178CE}" type="pres">
      <dgm:prSet presAssocID="{8172A19D-057D-4805-9641-B3C0F481F544}" presName="dummy2b" presStyleCnt="0"/>
      <dgm:spPr/>
    </dgm:pt>
    <dgm:pt modelId="{438F9EE0-0FB0-4C54-B0D0-1CDC1A6F7A44}" type="pres">
      <dgm:prSet presAssocID="{8172A19D-057D-4805-9641-B3C0F481F544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DD9EED1-90B4-4736-BFF0-CA2F7530C145}" type="pres">
      <dgm:prSet presAssocID="{8172A19D-057D-4805-9641-B3C0F481F544}" presName="wedge3" presStyleLbl="node1" presStyleIdx="2" presStyleCnt="7"/>
      <dgm:spPr/>
      <dgm:t>
        <a:bodyPr/>
        <a:lstStyle/>
        <a:p>
          <a:endParaRPr lang="de-DE"/>
        </a:p>
      </dgm:t>
    </dgm:pt>
    <dgm:pt modelId="{F01158B6-BE20-4568-8BD9-290EAD094F2B}" type="pres">
      <dgm:prSet presAssocID="{8172A19D-057D-4805-9641-B3C0F481F544}" presName="dummy3a" presStyleCnt="0"/>
      <dgm:spPr/>
    </dgm:pt>
    <dgm:pt modelId="{664934EC-A8FB-4318-9182-B85095852087}" type="pres">
      <dgm:prSet presAssocID="{8172A19D-057D-4805-9641-B3C0F481F544}" presName="dummy3b" presStyleCnt="0"/>
      <dgm:spPr/>
    </dgm:pt>
    <dgm:pt modelId="{2DF4456D-9387-49C2-9616-DA0E1CBF46F4}" type="pres">
      <dgm:prSet presAssocID="{8172A19D-057D-4805-9641-B3C0F481F544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99CF7B2-2BCE-4B8B-838A-928502A2DE03}" type="pres">
      <dgm:prSet presAssocID="{8172A19D-057D-4805-9641-B3C0F481F544}" presName="wedge4" presStyleLbl="node1" presStyleIdx="3" presStyleCnt="7"/>
      <dgm:spPr/>
      <dgm:t>
        <a:bodyPr/>
        <a:lstStyle/>
        <a:p>
          <a:endParaRPr lang="de-DE"/>
        </a:p>
      </dgm:t>
    </dgm:pt>
    <dgm:pt modelId="{8BAF5B0E-2CAF-4F8A-B2EB-BF5EAA73651D}" type="pres">
      <dgm:prSet presAssocID="{8172A19D-057D-4805-9641-B3C0F481F544}" presName="dummy4a" presStyleCnt="0"/>
      <dgm:spPr/>
    </dgm:pt>
    <dgm:pt modelId="{FC3CC0CC-FA1E-45E2-B263-1A92CC7596F2}" type="pres">
      <dgm:prSet presAssocID="{8172A19D-057D-4805-9641-B3C0F481F544}" presName="dummy4b" presStyleCnt="0"/>
      <dgm:spPr/>
    </dgm:pt>
    <dgm:pt modelId="{59C42855-D922-419F-B60F-EB9266CCC125}" type="pres">
      <dgm:prSet presAssocID="{8172A19D-057D-4805-9641-B3C0F481F544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B502739-DDC2-4DDB-B135-33513F4577E5}" type="pres">
      <dgm:prSet presAssocID="{8172A19D-057D-4805-9641-B3C0F481F544}" presName="wedge5" presStyleLbl="node1" presStyleIdx="4" presStyleCnt="7"/>
      <dgm:spPr/>
      <dgm:t>
        <a:bodyPr/>
        <a:lstStyle/>
        <a:p>
          <a:endParaRPr lang="de-DE"/>
        </a:p>
      </dgm:t>
    </dgm:pt>
    <dgm:pt modelId="{F13E2C8D-1DA8-49E9-83A5-521970C7B90A}" type="pres">
      <dgm:prSet presAssocID="{8172A19D-057D-4805-9641-B3C0F481F544}" presName="dummy5a" presStyleCnt="0"/>
      <dgm:spPr/>
    </dgm:pt>
    <dgm:pt modelId="{777A5800-F58E-4A3F-9E50-2238E4AEC617}" type="pres">
      <dgm:prSet presAssocID="{8172A19D-057D-4805-9641-B3C0F481F544}" presName="dummy5b" presStyleCnt="0"/>
      <dgm:spPr/>
    </dgm:pt>
    <dgm:pt modelId="{A95E2C6B-CC94-4FC0-95E8-BE127520507A}" type="pres">
      <dgm:prSet presAssocID="{8172A19D-057D-4805-9641-B3C0F481F544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74B7F7B-4936-4989-8F3B-1717C9A9C3DE}" type="pres">
      <dgm:prSet presAssocID="{8172A19D-057D-4805-9641-B3C0F481F544}" presName="wedge6" presStyleLbl="node1" presStyleIdx="5" presStyleCnt="7"/>
      <dgm:spPr/>
      <dgm:t>
        <a:bodyPr/>
        <a:lstStyle/>
        <a:p>
          <a:endParaRPr lang="de-DE"/>
        </a:p>
      </dgm:t>
    </dgm:pt>
    <dgm:pt modelId="{BCC4D882-0052-486A-8EB5-B3249F3903E2}" type="pres">
      <dgm:prSet presAssocID="{8172A19D-057D-4805-9641-B3C0F481F544}" presName="dummy6a" presStyleCnt="0"/>
      <dgm:spPr/>
    </dgm:pt>
    <dgm:pt modelId="{AB50EDCD-A6F7-42A2-89C4-B67E5149BA36}" type="pres">
      <dgm:prSet presAssocID="{8172A19D-057D-4805-9641-B3C0F481F544}" presName="dummy6b" presStyleCnt="0"/>
      <dgm:spPr/>
    </dgm:pt>
    <dgm:pt modelId="{297126A2-5B2E-43EC-9CB8-70ACDA203D07}" type="pres">
      <dgm:prSet presAssocID="{8172A19D-057D-4805-9641-B3C0F481F544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B15F6A5-AC3C-441E-AA65-5104CA132684}" type="pres">
      <dgm:prSet presAssocID="{8172A19D-057D-4805-9641-B3C0F481F544}" presName="wedge7" presStyleLbl="node1" presStyleIdx="6" presStyleCnt="7"/>
      <dgm:spPr/>
      <dgm:t>
        <a:bodyPr/>
        <a:lstStyle/>
        <a:p>
          <a:endParaRPr lang="de-DE"/>
        </a:p>
      </dgm:t>
    </dgm:pt>
    <dgm:pt modelId="{64178E54-E5C9-43E2-A640-F576716DB452}" type="pres">
      <dgm:prSet presAssocID="{8172A19D-057D-4805-9641-B3C0F481F544}" presName="dummy7a" presStyleCnt="0"/>
      <dgm:spPr/>
    </dgm:pt>
    <dgm:pt modelId="{9F053254-D7E1-4218-AE9B-5D28103DBD78}" type="pres">
      <dgm:prSet presAssocID="{8172A19D-057D-4805-9641-B3C0F481F544}" presName="dummy7b" presStyleCnt="0"/>
      <dgm:spPr/>
    </dgm:pt>
    <dgm:pt modelId="{9D8B5783-ED0C-4E3F-A444-F0D996246ECA}" type="pres">
      <dgm:prSet presAssocID="{8172A19D-057D-4805-9641-B3C0F481F544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EA8C90-F378-4D68-95FC-0B38BD4AD05F}" type="pres">
      <dgm:prSet presAssocID="{4DEC6A01-CB0F-43C7-AA0D-214CBB87227F}" presName="arrowWedge1" presStyleLbl="fgSibTrans2D1" presStyleIdx="0" presStyleCnt="7"/>
      <dgm:spPr/>
    </dgm:pt>
    <dgm:pt modelId="{76A324D9-2F37-4B6E-83B9-CD120C6B42AD}" type="pres">
      <dgm:prSet presAssocID="{A63F56A3-F5BC-44ED-B136-2DF221640A58}" presName="arrowWedge2" presStyleLbl="fgSibTrans2D1" presStyleIdx="1" presStyleCnt="7"/>
      <dgm:spPr/>
    </dgm:pt>
    <dgm:pt modelId="{C5088F48-DCB2-45E4-889E-0BC5CA35317E}" type="pres">
      <dgm:prSet presAssocID="{2004FD61-DF79-4AF9-A8B6-2A647F119FE2}" presName="arrowWedge3" presStyleLbl="fgSibTrans2D1" presStyleIdx="2" presStyleCnt="7"/>
      <dgm:spPr/>
    </dgm:pt>
    <dgm:pt modelId="{36AAC2B9-5309-46A0-8166-B9BD2DDA25CC}" type="pres">
      <dgm:prSet presAssocID="{7FB753B3-F8D1-46E3-B05F-CDBD448D57C2}" presName="arrowWedge4" presStyleLbl="fgSibTrans2D1" presStyleIdx="3" presStyleCnt="7"/>
      <dgm:spPr/>
    </dgm:pt>
    <dgm:pt modelId="{68F06E20-7BA1-443C-821C-29282F4FE9A6}" type="pres">
      <dgm:prSet presAssocID="{5080D1C4-EE62-47A3-BD7D-A612626E84B3}" presName="arrowWedge5" presStyleLbl="fgSibTrans2D1" presStyleIdx="4" presStyleCnt="7"/>
      <dgm:spPr/>
    </dgm:pt>
    <dgm:pt modelId="{8336836F-6E0A-4800-B3C1-1A49A36EF98D}" type="pres">
      <dgm:prSet presAssocID="{9ABA1B30-A387-452A-B05F-95D8FAF334D7}" presName="arrowWedge6" presStyleLbl="fgSibTrans2D1" presStyleIdx="5" presStyleCnt="7"/>
      <dgm:spPr>
        <a:solidFill>
          <a:srgbClr val="FFFFFF"/>
        </a:solidFill>
        <a:ln>
          <a:solidFill>
            <a:srgbClr val="A40000"/>
          </a:solidFill>
        </a:ln>
      </dgm:spPr>
      <dgm:t>
        <a:bodyPr/>
        <a:lstStyle/>
        <a:p>
          <a:endParaRPr lang="de-DE"/>
        </a:p>
      </dgm:t>
    </dgm:pt>
    <dgm:pt modelId="{5F9A3E7A-A6FD-49DE-98A8-310ED3D12320}" type="pres">
      <dgm:prSet presAssocID="{00EDE930-707C-49E0-B367-EEBF52A61A18}" presName="arrowWedge7" presStyleLbl="fgSibTrans2D1" presStyleIdx="6" presStyleCnt="7"/>
      <dgm:spPr/>
    </dgm:pt>
  </dgm:ptLst>
  <dgm:cxnLst>
    <dgm:cxn modelId="{58C6D228-E42D-43D0-AFA3-BD9BC62429B3}" type="presOf" srcId="{26C9859F-E8A2-43C5-887C-31A07BEAE902}" destId="{0B502739-DDC2-4DDB-B135-33513F4577E5}" srcOrd="0" destOrd="0" presId="urn:microsoft.com/office/officeart/2005/8/layout/cycle8"/>
    <dgm:cxn modelId="{44504BBD-FA2A-43E6-AF9B-8588D798BE04}" type="presOf" srcId="{AA6A90EE-24DC-46E3-AB0B-BEA187DF306D}" destId="{BF73BCF8-5B91-4101-AA3E-F3615E3D189B}" srcOrd="1" destOrd="0" presId="urn:microsoft.com/office/officeart/2005/8/layout/cycle8"/>
    <dgm:cxn modelId="{89FFCEB7-33EF-4AA3-956A-64346F4EB9D5}" type="presOf" srcId="{8172A19D-057D-4805-9641-B3C0F481F544}" destId="{AB3B12BD-8990-4428-990E-AC88FE1BBABB}" srcOrd="0" destOrd="0" presId="urn:microsoft.com/office/officeart/2005/8/layout/cycle8"/>
    <dgm:cxn modelId="{0BA76159-2655-439D-85D8-43BF3E9F7740}" type="presOf" srcId="{26C9859F-E8A2-43C5-887C-31A07BEAE902}" destId="{A95E2C6B-CC94-4FC0-95E8-BE127520507A}" srcOrd="1" destOrd="0" presId="urn:microsoft.com/office/officeart/2005/8/layout/cycle8"/>
    <dgm:cxn modelId="{B6BC0ED8-EAFC-4E80-88C0-6DDF98E0E8D7}" srcId="{8172A19D-057D-4805-9641-B3C0F481F544}" destId="{25100A45-3F17-4340-AB9F-48F449315F5D}" srcOrd="2" destOrd="0" parTransId="{EA5B0005-DBB1-487C-B130-EC78F803C626}" sibTransId="{2004FD61-DF79-4AF9-A8B6-2A647F119FE2}"/>
    <dgm:cxn modelId="{3ED3BCC4-3D8D-4001-A10C-4AC839FBD101}" srcId="{8172A19D-057D-4805-9641-B3C0F481F544}" destId="{BE0E21CE-7128-4382-A181-F1143E529E34}" srcOrd="3" destOrd="0" parTransId="{B3998B16-1185-4D8C-856B-7CFF40AAC0BE}" sibTransId="{7FB753B3-F8D1-46E3-B05F-CDBD448D57C2}"/>
    <dgm:cxn modelId="{C9420DA7-CF98-4024-9A0A-F20A9B08C9D3}" type="presOf" srcId="{BE0E21CE-7128-4382-A181-F1143E529E34}" destId="{59C42855-D922-419F-B60F-EB9266CCC125}" srcOrd="1" destOrd="0" presId="urn:microsoft.com/office/officeart/2005/8/layout/cycle8"/>
    <dgm:cxn modelId="{C141282A-4E8F-4072-8422-121AAAE2A12A}" srcId="{8172A19D-057D-4805-9641-B3C0F481F544}" destId="{AA6A90EE-24DC-46E3-AB0B-BEA187DF306D}" srcOrd="0" destOrd="0" parTransId="{1C38FE78-9576-4DD0-A458-DBA3F1E6CC20}" sibTransId="{4DEC6A01-CB0F-43C7-AA0D-214CBB87227F}"/>
    <dgm:cxn modelId="{D8554990-6E4C-486F-A8EE-F09AAF788F76}" type="presOf" srcId="{4A094619-33D4-48B1-87FA-85D63FABE2CC}" destId="{438F9EE0-0FB0-4C54-B0D0-1CDC1A6F7A44}" srcOrd="1" destOrd="0" presId="urn:microsoft.com/office/officeart/2005/8/layout/cycle8"/>
    <dgm:cxn modelId="{6F64511A-8543-477C-B817-B9809E565686}" type="presOf" srcId="{08547B79-284D-4E8D-94B8-25B5FC4F32D6}" destId="{5B15F6A5-AC3C-441E-AA65-5104CA132684}" srcOrd="0" destOrd="0" presId="urn:microsoft.com/office/officeart/2005/8/layout/cycle8"/>
    <dgm:cxn modelId="{F52D17F1-3067-4DA6-BE6D-1A7F292699F6}" type="presOf" srcId="{08547B79-284D-4E8D-94B8-25B5FC4F32D6}" destId="{9D8B5783-ED0C-4E3F-A444-F0D996246ECA}" srcOrd="1" destOrd="0" presId="urn:microsoft.com/office/officeart/2005/8/layout/cycle8"/>
    <dgm:cxn modelId="{4942E207-52D0-4298-A8D8-16D646BAC55C}" type="presOf" srcId="{BE0E21CE-7128-4382-A181-F1143E529E34}" destId="{F99CF7B2-2BCE-4B8B-838A-928502A2DE03}" srcOrd="0" destOrd="0" presId="urn:microsoft.com/office/officeart/2005/8/layout/cycle8"/>
    <dgm:cxn modelId="{CEA3E49E-3BF2-4339-AFC7-413F649CBD34}" srcId="{8172A19D-057D-4805-9641-B3C0F481F544}" destId="{4A094619-33D4-48B1-87FA-85D63FABE2CC}" srcOrd="1" destOrd="0" parTransId="{B1B3ADEA-3975-4BA3-AA39-69933C39429B}" sibTransId="{A63F56A3-F5BC-44ED-B136-2DF221640A58}"/>
    <dgm:cxn modelId="{1674D71D-261C-450B-B818-BFEBE8C14545}" srcId="{8172A19D-057D-4805-9641-B3C0F481F544}" destId="{26C9859F-E8A2-43C5-887C-31A07BEAE902}" srcOrd="4" destOrd="0" parTransId="{E255FCEF-33FC-487C-9451-5A9BC970E6F8}" sibTransId="{5080D1C4-EE62-47A3-BD7D-A612626E84B3}"/>
    <dgm:cxn modelId="{0E68D4ED-0C27-40EB-8F0F-9E554F7E1DD8}" type="presOf" srcId="{7E5C5246-8703-4FD8-88C5-BA13412013B3}" destId="{297126A2-5B2E-43EC-9CB8-70ACDA203D07}" srcOrd="1" destOrd="0" presId="urn:microsoft.com/office/officeart/2005/8/layout/cycle8"/>
    <dgm:cxn modelId="{D59F518E-D255-4681-87F1-245BAFE7BD58}" type="presOf" srcId="{25100A45-3F17-4340-AB9F-48F449315F5D}" destId="{EDD9EED1-90B4-4736-BFF0-CA2F7530C145}" srcOrd="0" destOrd="0" presId="urn:microsoft.com/office/officeart/2005/8/layout/cycle8"/>
    <dgm:cxn modelId="{8F158D31-691F-4684-853C-31639728C00C}" type="presOf" srcId="{7E5C5246-8703-4FD8-88C5-BA13412013B3}" destId="{C74B7F7B-4936-4989-8F3B-1717C9A9C3DE}" srcOrd="0" destOrd="0" presId="urn:microsoft.com/office/officeart/2005/8/layout/cycle8"/>
    <dgm:cxn modelId="{DE266387-24D1-4B7A-9871-C64219C3122F}" type="presOf" srcId="{AA6A90EE-24DC-46E3-AB0B-BEA187DF306D}" destId="{747AC400-4176-44CC-B861-485FF51440DA}" srcOrd="0" destOrd="0" presId="urn:microsoft.com/office/officeart/2005/8/layout/cycle8"/>
    <dgm:cxn modelId="{32B4F970-828E-4416-9084-B799951F998C}" type="presOf" srcId="{25100A45-3F17-4340-AB9F-48F449315F5D}" destId="{2DF4456D-9387-49C2-9616-DA0E1CBF46F4}" srcOrd="1" destOrd="0" presId="urn:microsoft.com/office/officeart/2005/8/layout/cycle8"/>
    <dgm:cxn modelId="{9A994BE0-A88F-43E2-8BB9-AB315709FDA1}" type="presOf" srcId="{4A094619-33D4-48B1-87FA-85D63FABE2CC}" destId="{8B74D413-9E9E-4B94-9781-2F30EDE1035D}" srcOrd="0" destOrd="0" presId="urn:microsoft.com/office/officeart/2005/8/layout/cycle8"/>
    <dgm:cxn modelId="{ABCDD18E-711C-4797-A36D-AE35D8576838}" srcId="{8172A19D-057D-4805-9641-B3C0F481F544}" destId="{08547B79-284D-4E8D-94B8-25B5FC4F32D6}" srcOrd="6" destOrd="0" parTransId="{4995D9B1-845A-4323-891F-C782EC4F492B}" sibTransId="{00EDE930-707C-49E0-B367-EEBF52A61A18}"/>
    <dgm:cxn modelId="{D9CC13FD-0D8C-47BF-BF5F-D1D8B9CBF226}" srcId="{8172A19D-057D-4805-9641-B3C0F481F544}" destId="{7E5C5246-8703-4FD8-88C5-BA13412013B3}" srcOrd="5" destOrd="0" parTransId="{2ACF2E7D-867B-472A-947E-2C3690CF3F64}" sibTransId="{9ABA1B30-A387-452A-B05F-95D8FAF334D7}"/>
    <dgm:cxn modelId="{76C74154-8DBB-4DBF-A39B-5CDC2781AE34}" type="presParOf" srcId="{AB3B12BD-8990-4428-990E-AC88FE1BBABB}" destId="{747AC400-4176-44CC-B861-485FF51440DA}" srcOrd="0" destOrd="0" presId="urn:microsoft.com/office/officeart/2005/8/layout/cycle8"/>
    <dgm:cxn modelId="{72AA4FA9-D253-4C21-B75B-B1558D5DCFD8}" type="presParOf" srcId="{AB3B12BD-8990-4428-990E-AC88FE1BBABB}" destId="{338F3849-D67B-48A9-91B3-5169C25AB377}" srcOrd="1" destOrd="0" presId="urn:microsoft.com/office/officeart/2005/8/layout/cycle8"/>
    <dgm:cxn modelId="{873488DE-F484-40F2-92AA-8860EF68005F}" type="presParOf" srcId="{AB3B12BD-8990-4428-990E-AC88FE1BBABB}" destId="{9733C84D-2D2A-4983-87EB-7A6777C80613}" srcOrd="2" destOrd="0" presId="urn:microsoft.com/office/officeart/2005/8/layout/cycle8"/>
    <dgm:cxn modelId="{C1EF909F-D1F5-477F-8E49-8548F67921E7}" type="presParOf" srcId="{AB3B12BD-8990-4428-990E-AC88FE1BBABB}" destId="{BF73BCF8-5B91-4101-AA3E-F3615E3D189B}" srcOrd="3" destOrd="0" presId="urn:microsoft.com/office/officeart/2005/8/layout/cycle8"/>
    <dgm:cxn modelId="{72114530-59C2-4E78-8414-8FD3EEDF712A}" type="presParOf" srcId="{AB3B12BD-8990-4428-990E-AC88FE1BBABB}" destId="{8B74D413-9E9E-4B94-9781-2F30EDE1035D}" srcOrd="4" destOrd="0" presId="urn:microsoft.com/office/officeart/2005/8/layout/cycle8"/>
    <dgm:cxn modelId="{7CAAC9F8-B9F7-47AA-94E9-42A1736F0A16}" type="presParOf" srcId="{AB3B12BD-8990-4428-990E-AC88FE1BBABB}" destId="{D2268157-3344-4AED-8671-BD004E8E727D}" srcOrd="5" destOrd="0" presId="urn:microsoft.com/office/officeart/2005/8/layout/cycle8"/>
    <dgm:cxn modelId="{184E1996-F19A-48B1-8BC1-3A17EAEBF5C8}" type="presParOf" srcId="{AB3B12BD-8990-4428-990E-AC88FE1BBABB}" destId="{009BEE99-B26A-40D7-9D63-1B0AC38178CE}" srcOrd="6" destOrd="0" presId="urn:microsoft.com/office/officeart/2005/8/layout/cycle8"/>
    <dgm:cxn modelId="{F8D003C3-8537-48C4-8279-63BA5B993F9E}" type="presParOf" srcId="{AB3B12BD-8990-4428-990E-AC88FE1BBABB}" destId="{438F9EE0-0FB0-4C54-B0D0-1CDC1A6F7A44}" srcOrd="7" destOrd="0" presId="urn:microsoft.com/office/officeart/2005/8/layout/cycle8"/>
    <dgm:cxn modelId="{5A7F48ED-D95E-4205-9661-EF04F1BD4242}" type="presParOf" srcId="{AB3B12BD-8990-4428-990E-AC88FE1BBABB}" destId="{EDD9EED1-90B4-4736-BFF0-CA2F7530C145}" srcOrd="8" destOrd="0" presId="urn:microsoft.com/office/officeart/2005/8/layout/cycle8"/>
    <dgm:cxn modelId="{DEA2934E-F4D1-4B25-8DCF-5270CBF13A6E}" type="presParOf" srcId="{AB3B12BD-8990-4428-990E-AC88FE1BBABB}" destId="{F01158B6-BE20-4568-8BD9-290EAD094F2B}" srcOrd="9" destOrd="0" presId="urn:microsoft.com/office/officeart/2005/8/layout/cycle8"/>
    <dgm:cxn modelId="{F52CFC4B-1317-45D7-9F0E-B3F47830A963}" type="presParOf" srcId="{AB3B12BD-8990-4428-990E-AC88FE1BBABB}" destId="{664934EC-A8FB-4318-9182-B85095852087}" srcOrd="10" destOrd="0" presId="urn:microsoft.com/office/officeart/2005/8/layout/cycle8"/>
    <dgm:cxn modelId="{F2D0A441-A8B2-4387-9C76-C02C3F7EC704}" type="presParOf" srcId="{AB3B12BD-8990-4428-990E-AC88FE1BBABB}" destId="{2DF4456D-9387-49C2-9616-DA0E1CBF46F4}" srcOrd="11" destOrd="0" presId="urn:microsoft.com/office/officeart/2005/8/layout/cycle8"/>
    <dgm:cxn modelId="{18F3C48D-ECEF-4883-8320-80E16D6E588D}" type="presParOf" srcId="{AB3B12BD-8990-4428-990E-AC88FE1BBABB}" destId="{F99CF7B2-2BCE-4B8B-838A-928502A2DE03}" srcOrd="12" destOrd="0" presId="urn:microsoft.com/office/officeart/2005/8/layout/cycle8"/>
    <dgm:cxn modelId="{9C7ADD4E-8A09-4878-BCA3-E5F107623E30}" type="presParOf" srcId="{AB3B12BD-8990-4428-990E-AC88FE1BBABB}" destId="{8BAF5B0E-2CAF-4F8A-B2EB-BF5EAA73651D}" srcOrd="13" destOrd="0" presId="urn:microsoft.com/office/officeart/2005/8/layout/cycle8"/>
    <dgm:cxn modelId="{CEAD7DE0-DAE4-49E1-8E78-4EC45A619B20}" type="presParOf" srcId="{AB3B12BD-8990-4428-990E-AC88FE1BBABB}" destId="{FC3CC0CC-FA1E-45E2-B263-1A92CC7596F2}" srcOrd="14" destOrd="0" presId="urn:microsoft.com/office/officeart/2005/8/layout/cycle8"/>
    <dgm:cxn modelId="{BD731D83-7442-4316-8E65-D730CDD248E6}" type="presParOf" srcId="{AB3B12BD-8990-4428-990E-AC88FE1BBABB}" destId="{59C42855-D922-419F-B60F-EB9266CCC125}" srcOrd="15" destOrd="0" presId="urn:microsoft.com/office/officeart/2005/8/layout/cycle8"/>
    <dgm:cxn modelId="{2F7F255D-5DCF-4EC7-9E3B-AD87C38FB12C}" type="presParOf" srcId="{AB3B12BD-8990-4428-990E-AC88FE1BBABB}" destId="{0B502739-DDC2-4DDB-B135-33513F4577E5}" srcOrd="16" destOrd="0" presId="urn:microsoft.com/office/officeart/2005/8/layout/cycle8"/>
    <dgm:cxn modelId="{47F51F18-16D6-4201-98A6-1A19AE08617D}" type="presParOf" srcId="{AB3B12BD-8990-4428-990E-AC88FE1BBABB}" destId="{F13E2C8D-1DA8-49E9-83A5-521970C7B90A}" srcOrd="17" destOrd="0" presId="urn:microsoft.com/office/officeart/2005/8/layout/cycle8"/>
    <dgm:cxn modelId="{D85E6E10-6E83-4EBC-881A-F09F7A100C33}" type="presParOf" srcId="{AB3B12BD-8990-4428-990E-AC88FE1BBABB}" destId="{777A5800-F58E-4A3F-9E50-2238E4AEC617}" srcOrd="18" destOrd="0" presId="urn:microsoft.com/office/officeart/2005/8/layout/cycle8"/>
    <dgm:cxn modelId="{E74DF26C-7C8B-4A3A-A7B0-4DF59CFADE32}" type="presParOf" srcId="{AB3B12BD-8990-4428-990E-AC88FE1BBABB}" destId="{A95E2C6B-CC94-4FC0-95E8-BE127520507A}" srcOrd="19" destOrd="0" presId="urn:microsoft.com/office/officeart/2005/8/layout/cycle8"/>
    <dgm:cxn modelId="{A1568809-42A0-4789-AB92-6FB5615905C0}" type="presParOf" srcId="{AB3B12BD-8990-4428-990E-AC88FE1BBABB}" destId="{C74B7F7B-4936-4989-8F3B-1717C9A9C3DE}" srcOrd="20" destOrd="0" presId="urn:microsoft.com/office/officeart/2005/8/layout/cycle8"/>
    <dgm:cxn modelId="{E45767FE-6160-47FB-9CA3-F1B21E404180}" type="presParOf" srcId="{AB3B12BD-8990-4428-990E-AC88FE1BBABB}" destId="{BCC4D882-0052-486A-8EB5-B3249F3903E2}" srcOrd="21" destOrd="0" presId="urn:microsoft.com/office/officeart/2005/8/layout/cycle8"/>
    <dgm:cxn modelId="{C2F1B56C-505A-446A-830A-7487548ABDE2}" type="presParOf" srcId="{AB3B12BD-8990-4428-990E-AC88FE1BBABB}" destId="{AB50EDCD-A6F7-42A2-89C4-B67E5149BA36}" srcOrd="22" destOrd="0" presId="urn:microsoft.com/office/officeart/2005/8/layout/cycle8"/>
    <dgm:cxn modelId="{B813A3A8-D860-4475-9C65-6CBE01A5251B}" type="presParOf" srcId="{AB3B12BD-8990-4428-990E-AC88FE1BBABB}" destId="{297126A2-5B2E-43EC-9CB8-70ACDA203D07}" srcOrd="23" destOrd="0" presId="urn:microsoft.com/office/officeart/2005/8/layout/cycle8"/>
    <dgm:cxn modelId="{DE34CA14-4108-4264-AA05-6C0A1983B917}" type="presParOf" srcId="{AB3B12BD-8990-4428-990E-AC88FE1BBABB}" destId="{5B15F6A5-AC3C-441E-AA65-5104CA132684}" srcOrd="24" destOrd="0" presId="urn:microsoft.com/office/officeart/2005/8/layout/cycle8"/>
    <dgm:cxn modelId="{E3D55471-71D4-45A0-AC17-E885D5D51333}" type="presParOf" srcId="{AB3B12BD-8990-4428-990E-AC88FE1BBABB}" destId="{64178E54-E5C9-43E2-A640-F576716DB452}" srcOrd="25" destOrd="0" presId="urn:microsoft.com/office/officeart/2005/8/layout/cycle8"/>
    <dgm:cxn modelId="{1F8C6897-6D01-4F44-8A69-EFF57DB81EC6}" type="presParOf" srcId="{AB3B12BD-8990-4428-990E-AC88FE1BBABB}" destId="{9F053254-D7E1-4218-AE9B-5D28103DBD78}" srcOrd="26" destOrd="0" presId="urn:microsoft.com/office/officeart/2005/8/layout/cycle8"/>
    <dgm:cxn modelId="{98646601-DA35-4FC2-BB14-FAF51ABBA3C6}" type="presParOf" srcId="{AB3B12BD-8990-4428-990E-AC88FE1BBABB}" destId="{9D8B5783-ED0C-4E3F-A444-F0D996246ECA}" srcOrd="27" destOrd="0" presId="urn:microsoft.com/office/officeart/2005/8/layout/cycle8"/>
    <dgm:cxn modelId="{4D01519E-4F91-4E09-B0D1-BA0399177ED3}" type="presParOf" srcId="{AB3B12BD-8990-4428-990E-AC88FE1BBABB}" destId="{B9EA8C90-F378-4D68-95FC-0B38BD4AD05F}" srcOrd="28" destOrd="0" presId="urn:microsoft.com/office/officeart/2005/8/layout/cycle8"/>
    <dgm:cxn modelId="{F2D9BFBC-DC10-45C0-9E93-E3BD86F2B092}" type="presParOf" srcId="{AB3B12BD-8990-4428-990E-AC88FE1BBABB}" destId="{76A324D9-2F37-4B6E-83B9-CD120C6B42AD}" srcOrd="29" destOrd="0" presId="urn:microsoft.com/office/officeart/2005/8/layout/cycle8"/>
    <dgm:cxn modelId="{F8C71D04-E9A5-4617-8434-53234FBB1721}" type="presParOf" srcId="{AB3B12BD-8990-4428-990E-AC88FE1BBABB}" destId="{C5088F48-DCB2-45E4-889E-0BC5CA35317E}" srcOrd="30" destOrd="0" presId="urn:microsoft.com/office/officeart/2005/8/layout/cycle8"/>
    <dgm:cxn modelId="{4AA0C4AF-F73D-46F5-92DE-1378D83DE3D5}" type="presParOf" srcId="{AB3B12BD-8990-4428-990E-AC88FE1BBABB}" destId="{36AAC2B9-5309-46A0-8166-B9BD2DDA25CC}" srcOrd="31" destOrd="0" presId="urn:microsoft.com/office/officeart/2005/8/layout/cycle8"/>
    <dgm:cxn modelId="{9FDE5EB9-C3AF-496B-B712-E36D7FD10695}" type="presParOf" srcId="{AB3B12BD-8990-4428-990E-AC88FE1BBABB}" destId="{68F06E20-7BA1-443C-821C-29282F4FE9A6}" srcOrd="32" destOrd="0" presId="urn:microsoft.com/office/officeart/2005/8/layout/cycle8"/>
    <dgm:cxn modelId="{DB6026E2-76C8-46ED-ADED-B70C5B29FCB3}" type="presParOf" srcId="{AB3B12BD-8990-4428-990E-AC88FE1BBABB}" destId="{8336836F-6E0A-4800-B3C1-1A49A36EF98D}" srcOrd="33" destOrd="0" presId="urn:microsoft.com/office/officeart/2005/8/layout/cycle8"/>
    <dgm:cxn modelId="{7A469B0E-04DA-4AB9-A587-E5012518D937}" type="presParOf" srcId="{AB3B12BD-8990-4428-990E-AC88FE1BBABB}" destId="{5F9A3E7A-A6FD-49DE-98A8-310ED3D12320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172A19D-057D-4805-9641-B3C0F481F54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A6A90EE-24DC-46E3-AB0B-BEA187DF306D}">
      <dgm:prSet phldrT="[Text]" custT="1"/>
      <dgm:spPr/>
      <dgm:t>
        <a:bodyPr/>
        <a:lstStyle/>
        <a:p>
          <a:r>
            <a:rPr lang="de-DE" sz="1600" dirty="0" smtClean="0"/>
            <a:t>Offene Fragen stellen</a:t>
          </a:r>
          <a:endParaRPr lang="de-DE" sz="1600" b="1" dirty="0"/>
        </a:p>
      </dgm:t>
    </dgm:pt>
    <dgm:pt modelId="{1C38FE78-9576-4DD0-A458-DBA3F1E6CC20}" type="parTrans" cxnId="{C141282A-4E8F-4072-8422-121AAAE2A12A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4DEC6A01-CB0F-43C7-AA0D-214CBB87227F}" type="sibTrans" cxnId="{C141282A-4E8F-4072-8422-121AAAE2A12A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5100A45-3F17-4340-AB9F-48F449315F5D}">
      <dgm:prSet phldrT="[Text]" custT="1"/>
      <dgm:spPr/>
      <dgm:t>
        <a:bodyPr/>
        <a:lstStyle/>
        <a:p>
          <a:r>
            <a:rPr lang="de-DE" sz="1600" dirty="0" smtClean="0"/>
            <a:t>Wertschätzen und Bestätigen</a:t>
          </a:r>
          <a:endParaRPr lang="de-DE" sz="1600" dirty="0"/>
        </a:p>
      </dgm:t>
    </dgm:pt>
    <dgm:pt modelId="{EA5B0005-DBB1-487C-B130-EC78F803C626}" type="parTrans" cxnId="{B6BC0ED8-EAFC-4E80-88C0-6DDF98E0E8D7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004FD61-DF79-4AF9-A8B6-2A647F119FE2}" type="sibTrans" cxnId="{B6BC0ED8-EAFC-4E80-88C0-6DDF98E0E8D7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BE0E21CE-7128-4382-A181-F1143E529E34}">
      <dgm:prSet phldrT="[Text]" custT="1"/>
      <dgm:spPr/>
      <dgm:t>
        <a:bodyPr/>
        <a:lstStyle/>
        <a:p>
          <a:r>
            <a:rPr lang="de-DE" sz="1600" dirty="0" smtClean="0"/>
            <a:t>veränderungs-orientierte Aussagen fördern</a:t>
          </a:r>
          <a:endParaRPr lang="de-DE" sz="1600" dirty="0"/>
        </a:p>
      </dgm:t>
    </dgm:pt>
    <dgm:pt modelId="{B3998B16-1185-4D8C-856B-7CFF40AAC0BE}" type="parTrans" cxnId="{3ED3BCC4-3D8D-4001-A10C-4AC839FBD101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7FB753B3-F8D1-46E3-B05F-CDBD448D57C2}" type="sibTrans" cxnId="{3ED3BCC4-3D8D-4001-A10C-4AC839FBD101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26C9859F-E8A2-43C5-887C-31A07BEAE902}">
      <dgm:prSet phldrT="[Text]" custT="1"/>
      <dgm:spPr/>
      <dgm:t>
        <a:bodyPr/>
        <a:lstStyle/>
        <a:p>
          <a:r>
            <a:rPr lang="de-DE" sz="1600" dirty="0" smtClean="0"/>
            <a:t>Widerstand schwächen</a:t>
          </a:r>
          <a:endParaRPr lang="de-DE" sz="1600" dirty="0"/>
        </a:p>
      </dgm:t>
    </dgm:pt>
    <dgm:pt modelId="{E255FCEF-33FC-487C-9451-5A9BC970E6F8}" type="parTrans" cxnId="{1674D71D-261C-450B-B818-BFEBE8C14545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5080D1C4-EE62-47A3-BD7D-A612626E84B3}" type="sibTrans" cxnId="{1674D71D-261C-450B-B818-BFEBE8C14545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7E5C5246-8703-4FD8-88C5-BA13412013B3}">
      <dgm:prSet phldrT="[Text]" custT="1"/>
      <dgm:spPr/>
      <dgm:t>
        <a:bodyPr/>
        <a:lstStyle/>
        <a:p>
          <a:r>
            <a:rPr lang="de-DE" sz="1600" dirty="0" smtClean="0"/>
            <a:t>Änderungs-zuversicht stärken</a:t>
          </a:r>
          <a:endParaRPr lang="de-DE" sz="1600" dirty="0"/>
        </a:p>
      </dgm:t>
    </dgm:pt>
    <dgm:pt modelId="{2ACF2E7D-867B-472A-947E-2C3690CF3F64}" type="parTrans" cxnId="{D9CC13FD-0D8C-47BF-BF5F-D1D8B9CBF226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9ABA1B30-A387-452A-B05F-95D8FAF334D7}" type="sibTrans" cxnId="{D9CC13FD-0D8C-47BF-BF5F-D1D8B9CBF226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4A094619-33D4-48B1-87FA-85D63FABE2CC}">
      <dgm:prSet phldrT="[Text]" custT="1"/>
      <dgm:spPr/>
      <dgm:t>
        <a:bodyPr/>
        <a:lstStyle/>
        <a:p>
          <a:r>
            <a:rPr lang="de-DE" sz="1600" dirty="0" smtClean="0"/>
            <a:t>Aktives Zuhören</a:t>
          </a:r>
          <a:endParaRPr lang="de-DE" sz="1600" dirty="0"/>
        </a:p>
      </dgm:t>
    </dgm:pt>
    <dgm:pt modelId="{B1B3ADEA-3975-4BA3-AA39-69933C39429B}" type="parTrans" cxnId="{CEA3E49E-3BF2-4339-AFC7-413F649CBD34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A63F56A3-F5BC-44ED-B136-2DF221640A58}" type="sibTrans" cxnId="{CEA3E49E-3BF2-4339-AFC7-413F649CBD34}">
      <dgm:prSet/>
      <dgm:spPr/>
      <dgm:t>
        <a:bodyPr/>
        <a:lstStyle/>
        <a:p>
          <a:endParaRPr lang="de-DE">
            <a:solidFill>
              <a:srgbClr val="000000"/>
            </a:solidFill>
          </a:endParaRPr>
        </a:p>
      </dgm:t>
    </dgm:pt>
    <dgm:pt modelId="{08547B79-284D-4E8D-94B8-25B5FC4F32D6}">
      <dgm:prSet phldrT="[Text]" custT="1"/>
      <dgm:spPr/>
      <dgm:t>
        <a:bodyPr/>
        <a:lstStyle/>
        <a:p>
          <a:r>
            <a:rPr lang="de-DE" sz="1600" b="1" dirty="0" smtClean="0"/>
            <a:t>Zusammen-fassungen</a:t>
          </a:r>
          <a:endParaRPr lang="de-DE" sz="1600" b="1" dirty="0"/>
        </a:p>
      </dgm:t>
    </dgm:pt>
    <dgm:pt modelId="{4995D9B1-845A-4323-891F-C782EC4F492B}" type="parTrans" cxnId="{ABCDD18E-711C-4797-A36D-AE35D8576838}">
      <dgm:prSet/>
      <dgm:spPr/>
      <dgm:t>
        <a:bodyPr/>
        <a:lstStyle/>
        <a:p>
          <a:endParaRPr lang="de-DE"/>
        </a:p>
      </dgm:t>
    </dgm:pt>
    <dgm:pt modelId="{00EDE930-707C-49E0-B367-EEBF52A61A18}" type="sibTrans" cxnId="{ABCDD18E-711C-4797-A36D-AE35D8576838}">
      <dgm:prSet/>
      <dgm:spPr/>
      <dgm:t>
        <a:bodyPr/>
        <a:lstStyle/>
        <a:p>
          <a:endParaRPr lang="de-DE"/>
        </a:p>
      </dgm:t>
    </dgm:pt>
    <dgm:pt modelId="{AB3B12BD-8990-4428-990E-AC88FE1BBABB}" type="pres">
      <dgm:prSet presAssocID="{8172A19D-057D-4805-9641-B3C0F481F54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47AC400-4176-44CC-B861-485FF51440DA}" type="pres">
      <dgm:prSet presAssocID="{8172A19D-057D-4805-9641-B3C0F481F544}" presName="wedge1" presStyleLbl="node1" presStyleIdx="0" presStyleCnt="7"/>
      <dgm:spPr/>
      <dgm:t>
        <a:bodyPr/>
        <a:lstStyle/>
        <a:p>
          <a:endParaRPr lang="de-DE"/>
        </a:p>
      </dgm:t>
    </dgm:pt>
    <dgm:pt modelId="{338F3849-D67B-48A9-91B3-5169C25AB377}" type="pres">
      <dgm:prSet presAssocID="{8172A19D-057D-4805-9641-B3C0F481F544}" presName="dummy1a" presStyleCnt="0"/>
      <dgm:spPr/>
    </dgm:pt>
    <dgm:pt modelId="{9733C84D-2D2A-4983-87EB-7A6777C80613}" type="pres">
      <dgm:prSet presAssocID="{8172A19D-057D-4805-9641-B3C0F481F544}" presName="dummy1b" presStyleCnt="0"/>
      <dgm:spPr/>
    </dgm:pt>
    <dgm:pt modelId="{BF73BCF8-5B91-4101-AA3E-F3615E3D189B}" type="pres">
      <dgm:prSet presAssocID="{8172A19D-057D-4805-9641-B3C0F481F544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74D413-9E9E-4B94-9781-2F30EDE1035D}" type="pres">
      <dgm:prSet presAssocID="{8172A19D-057D-4805-9641-B3C0F481F544}" presName="wedge2" presStyleLbl="node1" presStyleIdx="1" presStyleCnt="7"/>
      <dgm:spPr/>
      <dgm:t>
        <a:bodyPr/>
        <a:lstStyle/>
        <a:p>
          <a:endParaRPr lang="de-DE"/>
        </a:p>
      </dgm:t>
    </dgm:pt>
    <dgm:pt modelId="{D2268157-3344-4AED-8671-BD004E8E727D}" type="pres">
      <dgm:prSet presAssocID="{8172A19D-057D-4805-9641-B3C0F481F544}" presName="dummy2a" presStyleCnt="0"/>
      <dgm:spPr/>
    </dgm:pt>
    <dgm:pt modelId="{009BEE99-B26A-40D7-9D63-1B0AC38178CE}" type="pres">
      <dgm:prSet presAssocID="{8172A19D-057D-4805-9641-B3C0F481F544}" presName="dummy2b" presStyleCnt="0"/>
      <dgm:spPr/>
    </dgm:pt>
    <dgm:pt modelId="{438F9EE0-0FB0-4C54-B0D0-1CDC1A6F7A44}" type="pres">
      <dgm:prSet presAssocID="{8172A19D-057D-4805-9641-B3C0F481F544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DD9EED1-90B4-4736-BFF0-CA2F7530C145}" type="pres">
      <dgm:prSet presAssocID="{8172A19D-057D-4805-9641-B3C0F481F544}" presName="wedge3" presStyleLbl="node1" presStyleIdx="2" presStyleCnt="7"/>
      <dgm:spPr/>
      <dgm:t>
        <a:bodyPr/>
        <a:lstStyle/>
        <a:p>
          <a:endParaRPr lang="de-DE"/>
        </a:p>
      </dgm:t>
    </dgm:pt>
    <dgm:pt modelId="{F01158B6-BE20-4568-8BD9-290EAD094F2B}" type="pres">
      <dgm:prSet presAssocID="{8172A19D-057D-4805-9641-B3C0F481F544}" presName="dummy3a" presStyleCnt="0"/>
      <dgm:spPr/>
    </dgm:pt>
    <dgm:pt modelId="{664934EC-A8FB-4318-9182-B85095852087}" type="pres">
      <dgm:prSet presAssocID="{8172A19D-057D-4805-9641-B3C0F481F544}" presName="dummy3b" presStyleCnt="0"/>
      <dgm:spPr/>
    </dgm:pt>
    <dgm:pt modelId="{2DF4456D-9387-49C2-9616-DA0E1CBF46F4}" type="pres">
      <dgm:prSet presAssocID="{8172A19D-057D-4805-9641-B3C0F481F544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99CF7B2-2BCE-4B8B-838A-928502A2DE03}" type="pres">
      <dgm:prSet presAssocID="{8172A19D-057D-4805-9641-B3C0F481F544}" presName="wedge4" presStyleLbl="node1" presStyleIdx="3" presStyleCnt="7"/>
      <dgm:spPr/>
      <dgm:t>
        <a:bodyPr/>
        <a:lstStyle/>
        <a:p>
          <a:endParaRPr lang="de-DE"/>
        </a:p>
      </dgm:t>
    </dgm:pt>
    <dgm:pt modelId="{8BAF5B0E-2CAF-4F8A-B2EB-BF5EAA73651D}" type="pres">
      <dgm:prSet presAssocID="{8172A19D-057D-4805-9641-B3C0F481F544}" presName="dummy4a" presStyleCnt="0"/>
      <dgm:spPr/>
    </dgm:pt>
    <dgm:pt modelId="{FC3CC0CC-FA1E-45E2-B263-1A92CC7596F2}" type="pres">
      <dgm:prSet presAssocID="{8172A19D-057D-4805-9641-B3C0F481F544}" presName="dummy4b" presStyleCnt="0"/>
      <dgm:spPr/>
    </dgm:pt>
    <dgm:pt modelId="{59C42855-D922-419F-B60F-EB9266CCC125}" type="pres">
      <dgm:prSet presAssocID="{8172A19D-057D-4805-9641-B3C0F481F544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B502739-DDC2-4DDB-B135-33513F4577E5}" type="pres">
      <dgm:prSet presAssocID="{8172A19D-057D-4805-9641-B3C0F481F544}" presName="wedge5" presStyleLbl="node1" presStyleIdx="4" presStyleCnt="7"/>
      <dgm:spPr/>
      <dgm:t>
        <a:bodyPr/>
        <a:lstStyle/>
        <a:p>
          <a:endParaRPr lang="de-DE"/>
        </a:p>
      </dgm:t>
    </dgm:pt>
    <dgm:pt modelId="{F13E2C8D-1DA8-49E9-83A5-521970C7B90A}" type="pres">
      <dgm:prSet presAssocID="{8172A19D-057D-4805-9641-B3C0F481F544}" presName="dummy5a" presStyleCnt="0"/>
      <dgm:spPr/>
    </dgm:pt>
    <dgm:pt modelId="{777A5800-F58E-4A3F-9E50-2238E4AEC617}" type="pres">
      <dgm:prSet presAssocID="{8172A19D-057D-4805-9641-B3C0F481F544}" presName="dummy5b" presStyleCnt="0"/>
      <dgm:spPr/>
    </dgm:pt>
    <dgm:pt modelId="{A95E2C6B-CC94-4FC0-95E8-BE127520507A}" type="pres">
      <dgm:prSet presAssocID="{8172A19D-057D-4805-9641-B3C0F481F544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74B7F7B-4936-4989-8F3B-1717C9A9C3DE}" type="pres">
      <dgm:prSet presAssocID="{8172A19D-057D-4805-9641-B3C0F481F544}" presName="wedge6" presStyleLbl="node1" presStyleIdx="5" presStyleCnt="7"/>
      <dgm:spPr/>
      <dgm:t>
        <a:bodyPr/>
        <a:lstStyle/>
        <a:p>
          <a:endParaRPr lang="de-DE"/>
        </a:p>
      </dgm:t>
    </dgm:pt>
    <dgm:pt modelId="{BCC4D882-0052-486A-8EB5-B3249F3903E2}" type="pres">
      <dgm:prSet presAssocID="{8172A19D-057D-4805-9641-B3C0F481F544}" presName="dummy6a" presStyleCnt="0"/>
      <dgm:spPr/>
    </dgm:pt>
    <dgm:pt modelId="{AB50EDCD-A6F7-42A2-89C4-B67E5149BA36}" type="pres">
      <dgm:prSet presAssocID="{8172A19D-057D-4805-9641-B3C0F481F544}" presName="dummy6b" presStyleCnt="0"/>
      <dgm:spPr/>
    </dgm:pt>
    <dgm:pt modelId="{297126A2-5B2E-43EC-9CB8-70ACDA203D07}" type="pres">
      <dgm:prSet presAssocID="{8172A19D-057D-4805-9641-B3C0F481F544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B15F6A5-AC3C-441E-AA65-5104CA132684}" type="pres">
      <dgm:prSet presAssocID="{8172A19D-057D-4805-9641-B3C0F481F544}" presName="wedge7" presStyleLbl="node1" presStyleIdx="6" presStyleCnt="7"/>
      <dgm:spPr/>
      <dgm:t>
        <a:bodyPr/>
        <a:lstStyle/>
        <a:p>
          <a:endParaRPr lang="de-DE"/>
        </a:p>
      </dgm:t>
    </dgm:pt>
    <dgm:pt modelId="{64178E54-E5C9-43E2-A640-F576716DB452}" type="pres">
      <dgm:prSet presAssocID="{8172A19D-057D-4805-9641-B3C0F481F544}" presName="dummy7a" presStyleCnt="0"/>
      <dgm:spPr/>
    </dgm:pt>
    <dgm:pt modelId="{9F053254-D7E1-4218-AE9B-5D28103DBD78}" type="pres">
      <dgm:prSet presAssocID="{8172A19D-057D-4805-9641-B3C0F481F544}" presName="dummy7b" presStyleCnt="0"/>
      <dgm:spPr/>
    </dgm:pt>
    <dgm:pt modelId="{9D8B5783-ED0C-4E3F-A444-F0D996246ECA}" type="pres">
      <dgm:prSet presAssocID="{8172A19D-057D-4805-9641-B3C0F481F544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EA8C90-F378-4D68-95FC-0B38BD4AD05F}" type="pres">
      <dgm:prSet presAssocID="{4DEC6A01-CB0F-43C7-AA0D-214CBB87227F}" presName="arrowWedge1" presStyleLbl="fgSibTrans2D1" presStyleIdx="0" presStyleCnt="7"/>
      <dgm:spPr/>
    </dgm:pt>
    <dgm:pt modelId="{76A324D9-2F37-4B6E-83B9-CD120C6B42AD}" type="pres">
      <dgm:prSet presAssocID="{A63F56A3-F5BC-44ED-B136-2DF221640A58}" presName="arrowWedge2" presStyleLbl="fgSibTrans2D1" presStyleIdx="1" presStyleCnt="7"/>
      <dgm:spPr/>
    </dgm:pt>
    <dgm:pt modelId="{C5088F48-DCB2-45E4-889E-0BC5CA35317E}" type="pres">
      <dgm:prSet presAssocID="{2004FD61-DF79-4AF9-A8B6-2A647F119FE2}" presName="arrowWedge3" presStyleLbl="fgSibTrans2D1" presStyleIdx="2" presStyleCnt="7"/>
      <dgm:spPr/>
    </dgm:pt>
    <dgm:pt modelId="{36AAC2B9-5309-46A0-8166-B9BD2DDA25CC}" type="pres">
      <dgm:prSet presAssocID="{7FB753B3-F8D1-46E3-B05F-CDBD448D57C2}" presName="arrowWedge4" presStyleLbl="fgSibTrans2D1" presStyleIdx="3" presStyleCnt="7"/>
      <dgm:spPr/>
    </dgm:pt>
    <dgm:pt modelId="{68F06E20-7BA1-443C-821C-29282F4FE9A6}" type="pres">
      <dgm:prSet presAssocID="{5080D1C4-EE62-47A3-BD7D-A612626E84B3}" presName="arrowWedge5" presStyleLbl="fgSibTrans2D1" presStyleIdx="4" presStyleCnt="7"/>
      <dgm:spPr/>
    </dgm:pt>
    <dgm:pt modelId="{8336836F-6E0A-4800-B3C1-1A49A36EF98D}" type="pres">
      <dgm:prSet presAssocID="{9ABA1B30-A387-452A-B05F-95D8FAF334D7}" presName="arrowWedge6" presStyleLbl="fgSibTrans2D1" presStyleIdx="5" presStyleCnt="7"/>
      <dgm:spPr/>
    </dgm:pt>
    <dgm:pt modelId="{5F9A3E7A-A6FD-49DE-98A8-310ED3D12320}" type="pres">
      <dgm:prSet presAssocID="{00EDE930-707C-49E0-B367-EEBF52A61A18}" presName="arrowWedge7" presStyleLbl="fgSibTrans2D1" presStyleIdx="6" presStyleCnt="7"/>
      <dgm:spPr>
        <a:solidFill>
          <a:srgbClr val="FFFFFF"/>
        </a:solidFill>
        <a:ln>
          <a:solidFill>
            <a:srgbClr val="A40000"/>
          </a:solidFill>
        </a:ln>
      </dgm:spPr>
      <dgm:t>
        <a:bodyPr/>
        <a:lstStyle/>
        <a:p>
          <a:endParaRPr lang="de-DE"/>
        </a:p>
      </dgm:t>
    </dgm:pt>
  </dgm:ptLst>
  <dgm:cxnLst>
    <dgm:cxn modelId="{58C6D228-E42D-43D0-AFA3-BD9BC62429B3}" type="presOf" srcId="{26C9859F-E8A2-43C5-887C-31A07BEAE902}" destId="{0B502739-DDC2-4DDB-B135-33513F4577E5}" srcOrd="0" destOrd="0" presId="urn:microsoft.com/office/officeart/2005/8/layout/cycle8"/>
    <dgm:cxn modelId="{44504BBD-FA2A-43E6-AF9B-8588D798BE04}" type="presOf" srcId="{AA6A90EE-24DC-46E3-AB0B-BEA187DF306D}" destId="{BF73BCF8-5B91-4101-AA3E-F3615E3D189B}" srcOrd="1" destOrd="0" presId="urn:microsoft.com/office/officeart/2005/8/layout/cycle8"/>
    <dgm:cxn modelId="{89FFCEB7-33EF-4AA3-956A-64346F4EB9D5}" type="presOf" srcId="{8172A19D-057D-4805-9641-B3C0F481F544}" destId="{AB3B12BD-8990-4428-990E-AC88FE1BBABB}" srcOrd="0" destOrd="0" presId="urn:microsoft.com/office/officeart/2005/8/layout/cycle8"/>
    <dgm:cxn modelId="{0BA76159-2655-439D-85D8-43BF3E9F7740}" type="presOf" srcId="{26C9859F-E8A2-43C5-887C-31A07BEAE902}" destId="{A95E2C6B-CC94-4FC0-95E8-BE127520507A}" srcOrd="1" destOrd="0" presId="urn:microsoft.com/office/officeart/2005/8/layout/cycle8"/>
    <dgm:cxn modelId="{B6BC0ED8-EAFC-4E80-88C0-6DDF98E0E8D7}" srcId="{8172A19D-057D-4805-9641-B3C0F481F544}" destId="{25100A45-3F17-4340-AB9F-48F449315F5D}" srcOrd="2" destOrd="0" parTransId="{EA5B0005-DBB1-487C-B130-EC78F803C626}" sibTransId="{2004FD61-DF79-4AF9-A8B6-2A647F119FE2}"/>
    <dgm:cxn modelId="{3ED3BCC4-3D8D-4001-A10C-4AC839FBD101}" srcId="{8172A19D-057D-4805-9641-B3C0F481F544}" destId="{BE0E21CE-7128-4382-A181-F1143E529E34}" srcOrd="3" destOrd="0" parTransId="{B3998B16-1185-4D8C-856B-7CFF40AAC0BE}" sibTransId="{7FB753B3-F8D1-46E3-B05F-CDBD448D57C2}"/>
    <dgm:cxn modelId="{C9420DA7-CF98-4024-9A0A-F20A9B08C9D3}" type="presOf" srcId="{BE0E21CE-7128-4382-A181-F1143E529E34}" destId="{59C42855-D922-419F-B60F-EB9266CCC125}" srcOrd="1" destOrd="0" presId="urn:microsoft.com/office/officeart/2005/8/layout/cycle8"/>
    <dgm:cxn modelId="{C141282A-4E8F-4072-8422-121AAAE2A12A}" srcId="{8172A19D-057D-4805-9641-B3C0F481F544}" destId="{AA6A90EE-24DC-46E3-AB0B-BEA187DF306D}" srcOrd="0" destOrd="0" parTransId="{1C38FE78-9576-4DD0-A458-DBA3F1E6CC20}" sibTransId="{4DEC6A01-CB0F-43C7-AA0D-214CBB87227F}"/>
    <dgm:cxn modelId="{D8554990-6E4C-486F-A8EE-F09AAF788F76}" type="presOf" srcId="{4A094619-33D4-48B1-87FA-85D63FABE2CC}" destId="{438F9EE0-0FB0-4C54-B0D0-1CDC1A6F7A44}" srcOrd="1" destOrd="0" presId="urn:microsoft.com/office/officeart/2005/8/layout/cycle8"/>
    <dgm:cxn modelId="{6F64511A-8543-477C-B817-B9809E565686}" type="presOf" srcId="{08547B79-284D-4E8D-94B8-25B5FC4F32D6}" destId="{5B15F6A5-AC3C-441E-AA65-5104CA132684}" srcOrd="0" destOrd="0" presId="urn:microsoft.com/office/officeart/2005/8/layout/cycle8"/>
    <dgm:cxn modelId="{F52D17F1-3067-4DA6-BE6D-1A7F292699F6}" type="presOf" srcId="{08547B79-284D-4E8D-94B8-25B5FC4F32D6}" destId="{9D8B5783-ED0C-4E3F-A444-F0D996246ECA}" srcOrd="1" destOrd="0" presId="urn:microsoft.com/office/officeart/2005/8/layout/cycle8"/>
    <dgm:cxn modelId="{4942E207-52D0-4298-A8D8-16D646BAC55C}" type="presOf" srcId="{BE0E21CE-7128-4382-A181-F1143E529E34}" destId="{F99CF7B2-2BCE-4B8B-838A-928502A2DE03}" srcOrd="0" destOrd="0" presId="urn:microsoft.com/office/officeart/2005/8/layout/cycle8"/>
    <dgm:cxn modelId="{CEA3E49E-3BF2-4339-AFC7-413F649CBD34}" srcId="{8172A19D-057D-4805-9641-B3C0F481F544}" destId="{4A094619-33D4-48B1-87FA-85D63FABE2CC}" srcOrd="1" destOrd="0" parTransId="{B1B3ADEA-3975-4BA3-AA39-69933C39429B}" sibTransId="{A63F56A3-F5BC-44ED-B136-2DF221640A58}"/>
    <dgm:cxn modelId="{1674D71D-261C-450B-B818-BFEBE8C14545}" srcId="{8172A19D-057D-4805-9641-B3C0F481F544}" destId="{26C9859F-E8A2-43C5-887C-31A07BEAE902}" srcOrd="4" destOrd="0" parTransId="{E255FCEF-33FC-487C-9451-5A9BC970E6F8}" sibTransId="{5080D1C4-EE62-47A3-BD7D-A612626E84B3}"/>
    <dgm:cxn modelId="{0E68D4ED-0C27-40EB-8F0F-9E554F7E1DD8}" type="presOf" srcId="{7E5C5246-8703-4FD8-88C5-BA13412013B3}" destId="{297126A2-5B2E-43EC-9CB8-70ACDA203D07}" srcOrd="1" destOrd="0" presId="urn:microsoft.com/office/officeart/2005/8/layout/cycle8"/>
    <dgm:cxn modelId="{D59F518E-D255-4681-87F1-245BAFE7BD58}" type="presOf" srcId="{25100A45-3F17-4340-AB9F-48F449315F5D}" destId="{EDD9EED1-90B4-4736-BFF0-CA2F7530C145}" srcOrd="0" destOrd="0" presId="urn:microsoft.com/office/officeart/2005/8/layout/cycle8"/>
    <dgm:cxn modelId="{8F158D31-691F-4684-853C-31639728C00C}" type="presOf" srcId="{7E5C5246-8703-4FD8-88C5-BA13412013B3}" destId="{C74B7F7B-4936-4989-8F3B-1717C9A9C3DE}" srcOrd="0" destOrd="0" presId="urn:microsoft.com/office/officeart/2005/8/layout/cycle8"/>
    <dgm:cxn modelId="{DE266387-24D1-4B7A-9871-C64219C3122F}" type="presOf" srcId="{AA6A90EE-24DC-46E3-AB0B-BEA187DF306D}" destId="{747AC400-4176-44CC-B861-485FF51440DA}" srcOrd="0" destOrd="0" presId="urn:microsoft.com/office/officeart/2005/8/layout/cycle8"/>
    <dgm:cxn modelId="{32B4F970-828E-4416-9084-B799951F998C}" type="presOf" srcId="{25100A45-3F17-4340-AB9F-48F449315F5D}" destId="{2DF4456D-9387-49C2-9616-DA0E1CBF46F4}" srcOrd="1" destOrd="0" presId="urn:microsoft.com/office/officeart/2005/8/layout/cycle8"/>
    <dgm:cxn modelId="{9A994BE0-A88F-43E2-8BB9-AB315709FDA1}" type="presOf" srcId="{4A094619-33D4-48B1-87FA-85D63FABE2CC}" destId="{8B74D413-9E9E-4B94-9781-2F30EDE1035D}" srcOrd="0" destOrd="0" presId="urn:microsoft.com/office/officeart/2005/8/layout/cycle8"/>
    <dgm:cxn modelId="{ABCDD18E-711C-4797-A36D-AE35D8576838}" srcId="{8172A19D-057D-4805-9641-B3C0F481F544}" destId="{08547B79-284D-4E8D-94B8-25B5FC4F32D6}" srcOrd="6" destOrd="0" parTransId="{4995D9B1-845A-4323-891F-C782EC4F492B}" sibTransId="{00EDE930-707C-49E0-B367-EEBF52A61A18}"/>
    <dgm:cxn modelId="{D9CC13FD-0D8C-47BF-BF5F-D1D8B9CBF226}" srcId="{8172A19D-057D-4805-9641-B3C0F481F544}" destId="{7E5C5246-8703-4FD8-88C5-BA13412013B3}" srcOrd="5" destOrd="0" parTransId="{2ACF2E7D-867B-472A-947E-2C3690CF3F64}" sibTransId="{9ABA1B30-A387-452A-B05F-95D8FAF334D7}"/>
    <dgm:cxn modelId="{76C74154-8DBB-4DBF-A39B-5CDC2781AE34}" type="presParOf" srcId="{AB3B12BD-8990-4428-990E-AC88FE1BBABB}" destId="{747AC400-4176-44CC-B861-485FF51440DA}" srcOrd="0" destOrd="0" presId="urn:microsoft.com/office/officeart/2005/8/layout/cycle8"/>
    <dgm:cxn modelId="{72AA4FA9-D253-4C21-B75B-B1558D5DCFD8}" type="presParOf" srcId="{AB3B12BD-8990-4428-990E-AC88FE1BBABB}" destId="{338F3849-D67B-48A9-91B3-5169C25AB377}" srcOrd="1" destOrd="0" presId="urn:microsoft.com/office/officeart/2005/8/layout/cycle8"/>
    <dgm:cxn modelId="{873488DE-F484-40F2-92AA-8860EF68005F}" type="presParOf" srcId="{AB3B12BD-8990-4428-990E-AC88FE1BBABB}" destId="{9733C84D-2D2A-4983-87EB-7A6777C80613}" srcOrd="2" destOrd="0" presId="urn:microsoft.com/office/officeart/2005/8/layout/cycle8"/>
    <dgm:cxn modelId="{C1EF909F-D1F5-477F-8E49-8548F67921E7}" type="presParOf" srcId="{AB3B12BD-8990-4428-990E-AC88FE1BBABB}" destId="{BF73BCF8-5B91-4101-AA3E-F3615E3D189B}" srcOrd="3" destOrd="0" presId="urn:microsoft.com/office/officeart/2005/8/layout/cycle8"/>
    <dgm:cxn modelId="{72114530-59C2-4E78-8414-8FD3EEDF712A}" type="presParOf" srcId="{AB3B12BD-8990-4428-990E-AC88FE1BBABB}" destId="{8B74D413-9E9E-4B94-9781-2F30EDE1035D}" srcOrd="4" destOrd="0" presId="urn:microsoft.com/office/officeart/2005/8/layout/cycle8"/>
    <dgm:cxn modelId="{7CAAC9F8-B9F7-47AA-94E9-42A1736F0A16}" type="presParOf" srcId="{AB3B12BD-8990-4428-990E-AC88FE1BBABB}" destId="{D2268157-3344-4AED-8671-BD004E8E727D}" srcOrd="5" destOrd="0" presId="urn:microsoft.com/office/officeart/2005/8/layout/cycle8"/>
    <dgm:cxn modelId="{184E1996-F19A-48B1-8BC1-3A17EAEBF5C8}" type="presParOf" srcId="{AB3B12BD-8990-4428-990E-AC88FE1BBABB}" destId="{009BEE99-B26A-40D7-9D63-1B0AC38178CE}" srcOrd="6" destOrd="0" presId="urn:microsoft.com/office/officeart/2005/8/layout/cycle8"/>
    <dgm:cxn modelId="{F8D003C3-8537-48C4-8279-63BA5B993F9E}" type="presParOf" srcId="{AB3B12BD-8990-4428-990E-AC88FE1BBABB}" destId="{438F9EE0-0FB0-4C54-B0D0-1CDC1A6F7A44}" srcOrd="7" destOrd="0" presId="urn:microsoft.com/office/officeart/2005/8/layout/cycle8"/>
    <dgm:cxn modelId="{5A7F48ED-D95E-4205-9661-EF04F1BD4242}" type="presParOf" srcId="{AB3B12BD-8990-4428-990E-AC88FE1BBABB}" destId="{EDD9EED1-90B4-4736-BFF0-CA2F7530C145}" srcOrd="8" destOrd="0" presId="urn:microsoft.com/office/officeart/2005/8/layout/cycle8"/>
    <dgm:cxn modelId="{DEA2934E-F4D1-4B25-8DCF-5270CBF13A6E}" type="presParOf" srcId="{AB3B12BD-8990-4428-990E-AC88FE1BBABB}" destId="{F01158B6-BE20-4568-8BD9-290EAD094F2B}" srcOrd="9" destOrd="0" presId="urn:microsoft.com/office/officeart/2005/8/layout/cycle8"/>
    <dgm:cxn modelId="{F52CFC4B-1317-45D7-9F0E-B3F47830A963}" type="presParOf" srcId="{AB3B12BD-8990-4428-990E-AC88FE1BBABB}" destId="{664934EC-A8FB-4318-9182-B85095852087}" srcOrd="10" destOrd="0" presId="urn:microsoft.com/office/officeart/2005/8/layout/cycle8"/>
    <dgm:cxn modelId="{F2D0A441-A8B2-4387-9C76-C02C3F7EC704}" type="presParOf" srcId="{AB3B12BD-8990-4428-990E-AC88FE1BBABB}" destId="{2DF4456D-9387-49C2-9616-DA0E1CBF46F4}" srcOrd="11" destOrd="0" presId="urn:microsoft.com/office/officeart/2005/8/layout/cycle8"/>
    <dgm:cxn modelId="{18F3C48D-ECEF-4883-8320-80E16D6E588D}" type="presParOf" srcId="{AB3B12BD-8990-4428-990E-AC88FE1BBABB}" destId="{F99CF7B2-2BCE-4B8B-838A-928502A2DE03}" srcOrd="12" destOrd="0" presId="urn:microsoft.com/office/officeart/2005/8/layout/cycle8"/>
    <dgm:cxn modelId="{9C7ADD4E-8A09-4878-BCA3-E5F107623E30}" type="presParOf" srcId="{AB3B12BD-8990-4428-990E-AC88FE1BBABB}" destId="{8BAF5B0E-2CAF-4F8A-B2EB-BF5EAA73651D}" srcOrd="13" destOrd="0" presId="urn:microsoft.com/office/officeart/2005/8/layout/cycle8"/>
    <dgm:cxn modelId="{CEAD7DE0-DAE4-49E1-8E78-4EC45A619B20}" type="presParOf" srcId="{AB3B12BD-8990-4428-990E-AC88FE1BBABB}" destId="{FC3CC0CC-FA1E-45E2-B263-1A92CC7596F2}" srcOrd="14" destOrd="0" presId="urn:microsoft.com/office/officeart/2005/8/layout/cycle8"/>
    <dgm:cxn modelId="{BD731D83-7442-4316-8E65-D730CDD248E6}" type="presParOf" srcId="{AB3B12BD-8990-4428-990E-AC88FE1BBABB}" destId="{59C42855-D922-419F-B60F-EB9266CCC125}" srcOrd="15" destOrd="0" presId="urn:microsoft.com/office/officeart/2005/8/layout/cycle8"/>
    <dgm:cxn modelId="{2F7F255D-5DCF-4EC7-9E3B-AD87C38FB12C}" type="presParOf" srcId="{AB3B12BD-8990-4428-990E-AC88FE1BBABB}" destId="{0B502739-DDC2-4DDB-B135-33513F4577E5}" srcOrd="16" destOrd="0" presId="urn:microsoft.com/office/officeart/2005/8/layout/cycle8"/>
    <dgm:cxn modelId="{47F51F18-16D6-4201-98A6-1A19AE08617D}" type="presParOf" srcId="{AB3B12BD-8990-4428-990E-AC88FE1BBABB}" destId="{F13E2C8D-1DA8-49E9-83A5-521970C7B90A}" srcOrd="17" destOrd="0" presId="urn:microsoft.com/office/officeart/2005/8/layout/cycle8"/>
    <dgm:cxn modelId="{D85E6E10-6E83-4EBC-881A-F09F7A100C33}" type="presParOf" srcId="{AB3B12BD-8990-4428-990E-AC88FE1BBABB}" destId="{777A5800-F58E-4A3F-9E50-2238E4AEC617}" srcOrd="18" destOrd="0" presId="urn:microsoft.com/office/officeart/2005/8/layout/cycle8"/>
    <dgm:cxn modelId="{E74DF26C-7C8B-4A3A-A7B0-4DF59CFADE32}" type="presParOf" srcId="{AB3B12BD-8990-4428-990E-AC88FE1BBABB}" destId="{A95E2C6B-CC94-4FC0-95E8-BE127520507A}" srcOrd="19" destOrd="0" presId="urn:microsoft.com/office/officeart/2005/8/layout/cycle8"/>
    <dgm:cxn modelId="{A1568809-42A0-4789-AB92-6FB5615905C0}" type="presParOf" srcId="{AB3B12BD-8990-4428-990E-AC88FE1BBABB}" destId="{C74B7F7B-4936-4989-8F3B-1717C9A9C3DE}" srcOrd="20" destOrd="0" presId="urn:microsoft.com/office/officeart/2005/8/layout/cycle8"/>
    <dgm:cxn modelId="{E45767FE-6160-47FB-9CA3-F1B21E404180}" type="presParOf" srcId="{AB3B12BD-8990-4428-990E-AC88FE1BBABB}" destId="{BCC4D882-0052-486A-8EB5-B3249F3903E2}" srcOrd="21" destOrd="0" presId="urn:microsoft.com/office/officeart/2005/8/layout/cycle8"/>
    <dgm:cxn modelId="{C2F1B56C-505A-446A-830A-7487548ABDE2}" type="presParOf" srcId="{AB3B12BD-8990-4428-990E-AC88FE1BBABB}" destId="{AB50EDCD-A6F7-42A2-89C4-B67E5149BA36}" srcOrd="22" destOrd="0" presId="urn:microsoft.com/office/officeart/2005/8/layout/cycle8"/>
    <dgm:cxn modelId="{B813A3A8-D860-4475-9C65-6CBE01A5251B}" type="presParOf" srcId="{AB3B12BD-8990-4428-990E-AC88FE1BBABB}" destId="{297126A2-5B2E-43EC-9CB8-70ACDA203D07}" srcOrd="23" destOrd="0" presId="urn:microsoft.com/office/officeart/2005/8/layout/cycle8"/>
    <dgm:cxn modelId="{DE34CA14-4108-4264-AA05-6C0A1983B917}" type="presParOf" srcId="{AB3B12BD-8990-4428-990E-AC88FE1BBABB}" destId="{5B15F6A5-AC3C-441E-AA65-5104CA132684}" srcOrd="24" destOrd="0" presId="urn:microsoft.com/office/officeart/2005/8/layout/cycle8"/>
    <dgm:cxn modelId="{E3D55471-71D4-45A0-AC17-E885D5D51333}" type="presParOf" srcId="{AB3B12BD-8990-4428-990E-AC88FE1BBABB}" destId="{64178E54-E5C9-43E2-A640-F576716DB452}" srcOrd="25" destOrd="0" presId="urn:microsoft.com/office/officeart/2005/8/layout/cycle8"/>
    <dgm:cxn modelId="{1F8C6897-6D01-4F44-8A69-EFF57DB81EC6}" type="presParOf" srcId="{AB3B12BD-8990-4428-990E-AC88FE1BBABB}" destId="{9F053254-D7E1-4218-AE9B-5D28103DBD78}" srcOrd="26" destOrd="0" presId="urn:microsoft.com/office/officeart/2005/8/layout/cycle8"/>
    <dgm:cxn modelId="{98646601-DA35-4FC2-BB14-FAF51ABBA3C6}" type="presParOf" srcId="{AB3B12BD-8990-4428-990E-AC88FE1BBABB}" destId="{9D8B5783-ED0C-4E3F-A444-F0D996246ECA}" srcOrd="27" destOrd="0" presId="urn:microsoft.com/office/officeart/2005/8/layout/cycle8"/>
    <dgm:cxn modelId="{4D01519E-4F91-4E09-B0D1-BA0399177ED3}" type="presParOf" srcId="{AB3B12BD-8990-4428-990E-AC88FE1BBABB}" destId="{B9EA8C90-F378-4D68-95FC-0B38BD4AD05F}" srcOrd="28" destOrd="0" presId="urn:microsoft.com/office/officeart/2005/8/layout/cycle8"/>
    <dgm:cxn modelId="{F2D9BFBC-DC10-45C0-9E93-E3BD86F2B092}" type="presParOf" srcId="{AB3B12BD-8990-4428-990E-AC88FE1BBABB}" destId="{76A324D9-2F37-4B6E-83B9-CD120C6B42AD}" srcOrd="29" destOrd="0" presId="urn:microsoft.com/office/officeart/2005/8/layout/cycle8"/>
    <dgm:cxn modelId="{F8C71D04-E9A5-4617-8434-53234FBB1721}" type="presParOf" srcId="{AB3B12BD-8990-4428-990E-AC88FE1BBABB}" destId="{C5088F48-DCB2-45E4-889E-0BC5CA35317E}" srcOrd="30" destOrd="0" presId="urn:microsoft.com/office/officeart/2005/8/layout/cycle8"/>
    <dgm:cxn modelId="{4AA0C4AF-F73D-46F5-92DE-1378D83DE3D5}" type="presParOf" srcId="{AB3B12BD-8990-4428-990E-AC88FE1BBABB}" destId="{36AAC2B9-5309-46A0-8166-B9BD2DDA25CC}" srcOrd="31" destOrd="0" presId="urn:microsoft.com/office/officeart/2005/8/layout/cycle8"/>
    <dgm:cxn modelId="{9FDE5EB9-C3AF-496B-B712-E36D7FD10695}" type="presParOf" srcId="{AB3B12BD-8990-4428-990E-AC88FE1BBABB}" destId="{68F06E20-7BA1-443C-821C-29282F4FE9A6}" srcOrd="32" destOrd="0" presId="urn:microsoft.com/office/officeart/2005/8/layout/cycle8"/>
    <dgm:cxn modelId="{DB6026E2-76C8-46ED-ADED-B70C5B29FCB3}" type="presParOf" srcId="{AB3B12BD-8990-4428-990E-AC88FE1BBABB}" destId="{8336836F-6E0A-4800-B3C1-1A49A36EF98D}" srcOrd="33" destOrd="0" presId="urn:microsoft.com/office/officeart/2005/8/layout/cycle8"/>
    <dgm:cxn modelId="{7A469B0E-04DA-4AB9-A587-E5012518D937}" type="presParOf" srcId="{AB3B12BD-8990-4428-990E-AC88FE1BBABB}" destId="{5F9A3E7A-A6FD-49DE-98A8-310ED3D12320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AC400-4176-44CC-B861-485FF51440DA}">
      <dsp:nvSpPr>
        <dsp:cNvPr id="0" name=""/>
        <dsp:cNvSpPr/>
      </dsp:nvSpPr>
      <dsp:spPr>
        <a:xfrm>
          <a:off x="1583615" y="392566"/>
          <a:ext cx="5405840" cy="5405840"/>
        </a:xfrm>
        <a:prstGeom prst="pie">
          <a:avLst>
            <a:gd name="adj1" fmla="val 16200000"/>
            <a:gd name="adj2" fmla="val 192857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Offene Fragen stellen</a:t>
          </a:r>
          <a:endParaRPr lang="de-DE" sz="1600" b="1" kern="1200" dirty="0"/>
        </a:p>
      </dsp:txBody>
      <dsp:txXfrm>
        <a:off x="4423612" y="894537"/>
        <a:ext cx="1287104" cy="1029683"/>
      </dsp:txXfrm>
    </dsp:sp>
    <dsp:sp modelId="{8B74D413-9E9E-4B94-9781-2F30EDE1035D}">
      <dsp:nvSpPr>
        <dsp:cNvPr id="0" name=""/>
        <dsp:cNvSpPr/>
      </dsp:nvSpPr>
      <dsp:spPr>
        <a:xfrm>
          <a:off x="1653119" y="479446"/>
          <a:ext cx="5405840" cy="5405840"/>
        </a:xfrm>
        <a:prstGeom prst="pie">
          <a:avLst>
            <a:gd name="adj1" fmla="val 19285716"/>
            <a:gd name="adj2" fmla="val 771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Aktives Zuhören</a:t>
          </a:r>
          <a:endParaRPr lang="de-DE" sz="1600" kern="1200" dirty="0"/>
        </a:p>
      </dsp:txBody>
      <dsp:txXfrm>
        <a:off x="5324585" y="2439063"/>
        <a:ext cx="1480170" cy="900973"/>
      </dsp:txXfrm>
    </dsp:sp>
    <dsp:sp modelId="{EDD9EED1-90B4-4736-BFF0-CA2F7530C145}">
      <dsp:nvSpPr>
        <dsp:cNvPr id="0" name=""/>
        <dsp:cNvSpPr/>
      </dsp:nvSpPr>
      <dsp:spPr>
        <a:xfrm>
          <a:off x="1628020" y="588850"/>
          <a:ext cx="5405840" cy="5405840"/>
        </a:xfrm>
        <a:prstGeom prst="pie">
          <a:avLst>
            <a:gd name="adj1" fmla="val 771428"/>
            <a:gd name="adj2" fmla="val 385714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Wertschätzen und Bestätigen</a:t>
          </a:r>
          <a:endParaRPr lang="de-DE" sz="1600" kern="1200" dirty="0"/>
        </a:p>
      </dsp:txBody>
      <dsp:txXfrm>
        <a:off x="5099342" y="3790523"/>
        <a:ext cx="1287104" cy="997506"/>
      </dsp:txXfrm>
    </dsp:sp>
    <dsp:sp modelId="{F99CF7B2-2BCE-4B8B-838A-928502A2DE03}">
      <dsp:nvSpPr>
        <dsp:cNvPr id="0" name=""/>
        <dsp:cNvSpPr/>
      </dsp:nvSpPr>
      <dsp:spPr>
        <a:xfrm>
          <a:off x="1527626" y="637116"/>
          <a:ext cx="5405840" cy="5405840"/>
        </a:xfrm>
        <a:prstGeom prst="pie">
          <a:avLst>
            <a:gd name="adj1" fmla="val 3857226"/>
            <a:gd name="adj2" fmla="val 69428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veränderungs-orientierte Aussagen fördern</a:t>
          </a:r>
          <a:endParaRPr lang="de-DE" sz="1600" kern="1200" dirty="0"/>
        </a:p>
      </dsp:txBody>
      <dsp:txXfrm>
        <a:off x="3603082" y="4884562"/>
        <a:ext cx="1254927" cy="900973"/>
      </dsp:txXfrm>
    </dsp:sp>
    <dsp:sp modelId="{0B502739-DDC2-4DDB-B135-33513F4577E5}">
      <dsp:nvSpPr>
        <dsp:cNvPr id="0" name=""/>
        <dsp:cNvSpPr/>
      </dsp:nvSpPr>
      <dsp:spPr>
        <a:xfrm>
          <a:off x="1427232" y="588850"/>
          <a:ext cx="5405840" cy="5405840"/>
        </a:xfrm>
        <a:prstGeom prst="pie">
          <a:avLst>
            <a:gd name="adj1" fmla="val 6942858"/>
            <a:gd name="adj2" fmla="val 1002857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Widerstand schwächen</a:t>
          </a:r>
          <a:endParaRPr lang="de-DE" sz="1600" kern="1200" dirty="0"/>
        </a:p>
      </dsp:txBody>
      <dsp:txXfrm>
        <a:off x="2074645" y="3790523"/>
        <a:ext cx="1287104" cy="997506"/>
      </dsp:txXfrm>
    </dsp:sp>
    <dsp:sp modelId="{C74B7F7B-4936-4989-8F3B-1717C9A9C3DE}">
      <dsp:nvSpPr>
        <dsp:cNvPr id="0" name=""/>
        <dsp:cNvSpPr/>
      </dsp:nvSpPr>
      <dsp:spPr>
        <a:xfrm>
          <a:off x="1402133" y="479446"/>
          <a:ext cx="5405840" cy="5405840"/>
        </a:xfrm>
        <a:prstGeom prst="pie">
          <a:avLst>
            <a:gd name="adj1" fmla="val 10028574"/>
            <a:gd name="adj2" fmla="val 131142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Änderungs-zuversicht stärken</a:t>
          </a:r>
          <a:endParaRPr lang="de-DE" sz="1600" kern="1200" dirty="0"/>
        </a:p>
      </dsp:txBody>
      <dsp:txXfrm>
        <a:off x="1656336" y="2439063"/>
        <a:ext cx="1480170" cy="900973"/>
      </dsp:txXfrm>
    </dsp:sp>
    <dsp:sp modelId="{5B15F6A5-AC3C-441E-AA65-5104CA132684}">
      <dsp:nvSpPr>
        <dsp:cNvPr id="0" name=""/>
        <dsp:cNvSpPr/>
      </dsp:nvSpPr>
      <dsp:spPr>
        <a:xfrm>
          <a:off x="1471637" y="392566"/>
          <a:ext cx="5405840" cy="5405840"/>
        </a:xfrm>
        <a:prstGeom prst="pie">
          <a:avLst>
            <a:gd name="adj1" fmla="val 13114284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Zusammen-fassungen</a:t>
          </a:r>
          <a:endParaRPr lang="de-DE" sz="1600" kern="1200" dirty="0"/>
        </a:p>
      </dsp:txBody>
      <dsp:txXfrm>
        <a:off x="2750375" y="894537"/>
        <a:ext cx="1287104" cy="1029683"/>
      </dsp:txXfrm>
    </dsp:sp>
    <dsp:sp modelId="{B9EA8C90-F378-4D68-95FC-0B38BD4AD05F}">
      <dsp:nvSpPr>
        <dsp:cNvPr id="0" name=""/>
        <dsp:cNvSpPr/>
      </dsp:nvSpPr>
      <dsp:spPr>
        <a:xfrm>
          <a:off x="1248698" y="57919"/>
          <a:ext cx="6075134" cy="6075134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rgbClr val="FFFFFF"/>
        </a:solidFill>
        <a:ln>
          <a:solidFill>
            <a:srgbClr val="A4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A324D9-2F37-4B6E-83B9-CD120C6B42AD}">
      <dsp:nvSpPr>
        <dsp:cNvPr id="0" name=""/>
        <dsp:cNvSpPr/>
      </dsp:nvSpPr>
      <dsp:spPr>
        <a:xfrm>
          <a:off x="1318639" y="145183"/>
          <a:ext cx="6075134" cy="6075134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88F48-DCB2-45E4-889E-0BC5CA35317E}">
      <dsp:nvSpPr>
        <dsp:cNvPr id="0" name=""/>
        <dsp:cNvSpPr/>
      </dsp:nvSpPr>
      <dsp:spPr>
        <a:xfrm>
          <a:off x="1293452" y="254334"/>
          <a:ext cx="6075134" cy="6075134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AC2B9-5309-46A0-8166-B9BD2DDA25CC}">
      <dsp:nvSpPr>
        <dsp:cNvPr id="0" name=""/>
        <dsp:cNvSpPr/>
      </dsp:nvSpPr>
      <dsp:spPr>
        <a:xfrm>
          <a:off x="1192979" y="302328"/>
          <a:ext cx="6075134" cy="6075134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06E20-7BA1-443C-821C-29282F4FE9A6}">
      <dsp:nvSpPr>
        <dsp:cNvPr id="0" name=""/>
        <dsp:cNvSpPr/>
      </dsp:nvSpPr>
      <dsp:spPr>
        <a:xfrm>
          <a:off x="1092506" y="254334"/>
          <a:ext cx="6075134" cy="6075134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6836F-6E0A-4800-B3C1-1A49A36EF98D}">
      <dsp:nvSpPr>
        <dsp:cNvPr id="0" name=""/>
        <dsp:cNvSpPr/>
      </dsp:nvSpPr>
      <dsp:spPr>
        <a:xfrm>
          <a:off x="1067318" y="145183"/>
          <a:ext cx="6075134" cy="6075134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A3E7A-A6FD-49DE-98A8-310ED3D12320}">
      <dsp:nvSpPr>
        <dsp:cNvPr id="0" name=""/>
        <dsp:cNvSpPr/>
      </dsp:nvSpPr>
      <dsp:spPr>
        <a:xfrm>
          <a:off x="1137259" y="57919"/>
          <a:ext cx="6075134" cy="6075134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AC400-4176-44CC-B861-485FF51440DA}">
      <dsp:nvSpPr>
        <dsp:cNvPr id="0" name=""/>
        <dsp:cNvSpPr/>
      </dsp:nvSpPr>
      <dsp:spPr>
        <a:xfrm>
          <a:off x="1583615" y="392566"/>
          <a:ext cx="5405840" cy="5405840"/>
        </a:xfrm>
        <a:prstGeom prst="pie">
          <a:avLst>
            <a:gd name="adj1" fmla="val 16200000"/>
            <a:gd name="adj2" fmla="val 192857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Offene Fragen stellen</a:t>
          </a:r>
          <a:endParaRPr lang="de-DE" sz="1600" b="1" kern="1200" dirty="0"/>
        </a:p>
      </dsp:txBody>
      <dsp:txXfrm>
        <a:off x="4423612" y="894537"/>
        <a:ext cx="1287104" cy="1029683"/>
      </dsp:txXfrm>
    </dsp:sp>
    <dsp:sp modelId="{8B74D413-9E9E-4B94-9781-2F30EDE1035D}">
      <dsp:nvSpPr>
        <dsp:cNvPr id="0" name=""/>
        <dsp:cNvSpPr/>
      </dsp:nvSpPr>
      <dsp:spPr>
        <a:xfrm>
          <a:off x="1653119" y="479446"/>
          <a:ext cx="5405840" cy="5405840"/>
        </a:xfrm>
        <a:prstGeom prst="pie">
          <a:avLst>
            <a:gd name="adj1" fmla="val 19285716"/>
            <a:gd name="adj2" fmla="val 771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Aktives Zuhören</a:t>
          </a:r>
          <a:endParaRPr lang="de-DE" sz="1600" b="1" kern="1200" dirty="0"/>
        </a:p>
      </dsp:txBody>
      <dsp:txXfrm>
        <a:off x="5324585" y="2439063"/>
        <a:ext cx="1480170" cy="900973"/>
      </dsp:txXfrm>
    </dsp:sp>
    <dsp:sp modelId="{EDD9EED1-90B4-4736-BFF0-CA2F7530C145}">
      <dsp:nvSpPr>
        <dsp:cNvPr id="0" name=""/>
        <dsp:cNvSpPr/>
      </dsp:nvSpPr>
      <dsp:spPr>
        <a:xfrm>
          <a:off x="1628020" y="588850"/>
          <a:ext cx="5405840" cy="5405840"/>
        </a:xfrm>
        <a:prstGeom prst="pie">
          <a:avLst>
            <a:gd name="adj1" fmla="val 771428"/>
            <a:gd name="adj2" fmla="val 385714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Wertschätzen und Bestätigen</a:t>
          </a:r>
          <a:endParaRPr lang="de-DE" sz="1600" kern="1200" dirty="0"/>
        </a:p>
      </dsp:txBody>
      <dsp:txXfrm>
        <a:off x="5099342" y="3790523"/>
        <a:ext cx="1287104" cy="997506"/>
      </dsp:txXfrm>
    </dsp:sp>
    <dsp:sp modelId="{F99CF7B2-2BCE-4B8B-838A-928502A2DE03}">
      <dsp:nvSpPr>
        <dsp:cNvPr id="0" name=""/>
        <dsp:cNvSpPr/>
      </dsp:nvSpPr>
      <dsp:spPr>
        <a:xfrm>
          <a:off x="1527626" y="637116"/>
          <a:ext cx="5405840" cy="5405840"/>
        </a:xfrm>
        <a:prstGeom prst="pie">
          <a:avLst>
            <a:gd name="adj1" fmla="val 3857226"/>
            <a:gd name="adj2" fmla="val 69428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veränderungs-orientierte Aussagen fördern</a:t>
          </a:r>
          <a:endParaRPr lang="de-DE" sz="1600" kern="1200" dirty="0"/>
        </a:p>
      </dsp:txBody>
      <dsp:txXfrm>
        <a:off x="3603082" y="4884562"/>
        <a:ext cx="1254927" cy="900973"/>
      </dsp:txXfrm>
    </dsp:sp>
    <dsp:sp modelId="{0B502739-DDC2-4DDB-B135-33513F4577E5}">
      <dsp:nvSpPr>
        <dsp:cNvPr id="0" name=""/>
        <dsp:cNvSpPr/>
      </dsp:nvSpPr>
      <dsp:spPr>
        <a:xfrm>
          <a:off x="1427232" y="588850"/>
          <a:ext cx="5405840" cy="5405840"/>
        </a:xfrm>
        <a:prstGeom prst="pie">
          <a:avLst>
            <a:gd name="adj1" fmla="val 6942858"/>
            <a:gd name="adj2" fmla="val 1002857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Widerstand schwächen</a:t>
          </a:r>
          <a:endParaRPr lang="de-DE" sz="1600" kern="1200" dirty="0"/>
        </a:p>
      </dsp:txBody>
      <dsp:txXfrm>
        <a:off x="2074645" y="3790523"/>
        <a:ext cx="1287104" cy="997506"/>
      </dsp:txXfrm>
    </dsp:sp>
    <dsp:sp modelId="{C74B7F7B-4936-4989-8F3B-1717C9A9C3DE}">
      <dsp:nvSpPr>
        <dsp:cNvPr id="0" name=""/>
        <dsp:cNvSpPr/>
      </dsp:nvSpPr>
      <dsp:spPr>
        <a:xfrm>
          <a:off x="1402133" y="479446"/>
          <a:ext cx="5405840" cy="5405840"/>
        </a:xfrm>
        <a:prstGeom prst="pie">
          <a:avLst>
            <a:gd name="adj1" fmla="val 10028574"/>
            <a:gd name="adj2" fmla="val 131142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Änderungs-zuversicht stärken</a:t>
          </a:r>
          <a:endParaRPr lang="de-DE" sz="1600" kern="1200" dirty="0"/>
        </a:p>
      </dsp:txBody>
      <dsp:txXfrm>
        <a:off x="1656336" y="2439063"/>
        <a:ext cx="1480170" cy="900973"/>
      </dsp:txXfrm>
    </dsp:sp>
    <dsp:sp modelId="{5B15F6A5-AC3C-441E-AA65-5104CA132684}">
      <dsp:nvSpPr>
        <dsp:cNvPr id="0" name=""/>
        <dsp:cNvSpPr/>
      </dsp:nvSpPr>
      <dsp:spPr>
        <a:xfrm>
          <a:off x="1471637" y="392566"/>
          <a:ext cx="5405840" cy="5405840"/>
        </a:xfrm>
        <a:prstGeom prst="pie">
          <a:avLst>
            <a:gd name="adj1" fmla="val 13114284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Zusammen-fassungen</a:t>
          </a:r>
          <a:endParaRPr lang="de-DE" sz="1600" kern="1200" dirty="0"/>
        </a:p>
      </dsp:txBody>
      <dsp:txXfrm>
        <a:off x="2750375" y="894537"/>
        <a:ext cx="1287104" cy="1029683"/>
      </dsp:txXfrm>
    </dsp:sp>
    <dsp:sp modelId="{B9EA8C90-F378-4D68-95FC-0B38BD4AD05F}">
      <dsp:nvSpPr>
        <dsp:cNvPr id="0" name=""/>
        <dsp:cNvSpPr/>
      </dsp:nvSpPr>
      <dsp:spPr>
        <a:xfrm>
          <a:off x="1248698" y="57919"/>
          <a:ext cx="6075134" cy="6075134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A324D9-2F37-4B6E-83B9-CD120C6B42AD}">
      <dsp:nvSpPr>
        <dsp:cNvPr id="0" name=""/>
        <dsp:cNvSpPr/>
      </dsp:nvSpPr>
      <dsp:spPr>
        <a:xfrm>
          <a:off x="1318639" y="145183"/>
          <a:ext cx="6075134" cy="6075134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rgbClr val="FFFFFF"/>
        </a:solidFill>
        <a:ln>
          <a:solidFill>
            <a:srgbClr val="A4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88F48-DCB2-45E4-889E-0BC5CA35317E}">
      <dsp:nvSpPr>
        <dsp:cNvPr id="0" name=""/>
        <dsp:cNvSpPr/>
      </dsp:nvSpPr>
      <dsp:spPr>
        <a:xfrm>
          <a:off x="1293452" y="254334"/>
          <a:ext cx="6075134" cy="6075134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AC2B9-5309-46A0-8166-B9BD2DDA25CC}">
      <dsp:nvSpPr>
        <dsp:cNvPr id="0" name=""/>
        <dsp:cNvSpPr/>
      </dsp:nvSpPr>
      <dsp:spPr>
        <a:xfrm>
          <a:off x="1192979" y="302328"/>
          <a:ext cx="6075134" cy="6075134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06E20-7BA1-443C-821C-29282F4FE9A6}">
      <dsp:nvSpPr>
        <dsp:cNvPr id="0" name=""/>
        <dsp:cNvSpPr/>
      </dsp:nvSpPr>
      <dsp:spPr>
        <a:xfrm>
          <a:off x="1092506" y="254334"/>
          <a:ext cx="6075134" cy="6075134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6836F-6E0A-4800-B3C1-1A49A36EF98D}">
      <dsp:nvSpPr>
        <dsp:cNvPr id="0" name=""/>
        <dsp:cNvSpPr/>
      </dsp:nvSpPr>
      <dsp:spPr>
        <a:xfrm>
          <a:off x="1067318" y="145183"/>
          <a:ext cx="6075134" cy="6075134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A3E7A-A6FD-49DE-98A8-310ED3D12320}">
      <dsp:nvSpPr>
        <dsp:cNvPr id="0" name=""/>
        <dsp:cNvSpPr/>
      </dsp:nvSpPr>
      <dsp:spPr>
        <a:xfrm>
          <a:off x="1137259" y="57919"/>
          <a:ext cx="6075134" cy="6075134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AC400-4176-44CC-B861-485FF51440DA}">
      <dsp:nvSpPr>
        <dsp:cNvPr id="0" name=""/>
        <dsp:cNvSpPr/>
      </dsp:nvSpPr>
      <dsp:spPr>
        <a:xfrm>
          <a:off x="1583615" y="392566"/>
          <a:ext cx="5405840" cy="5405840"/>
        </a:xfrm>
        <a:prstGeom prst="pie">
          <a:avLst>
            <a:gd name="adj1" fmla="val 16200000"/>
            <a:gd name="adj2" fmla="val 192857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Offene Fragen stellen</a:t>
          </a:r>
          <a:endParaRPr lang="de-DE" sz="1600" b="1" kern="1200" dirty="0"/>
        </a:p>
      </dsp:txBody>
      <dsp:txXfrm>
        <a:off x="4423612" y="894537"/>
        <a:ext cx="1287104" cy="1029683"/>
      </dsp:txXfrm>
    </dsp:sp>
    <dsp:sp modelId="{8B74D413-9E9E-4B94-9781-2F30EDE1035D}">
      <dsp:nvSpPr>
        <dsp:cNvPr id="0" name=""/>
        <dsp:cNvSpPr/>
      </dsp:nvSpPr>
      <dsp:spPr>
        <a:xfrm>
          <a:off x="1653119" y="479446"/>
          <a:ext cx="5405840" cy="5405840"/>
        </a:xfrm>
        <a:prstGeom prst="pie">
          <a:avLst>
            <a:gd name="adj1" fmla="val 19285716"/>
            <a:gd name="adj2" fmla="val 771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Aktives Zuhören</a:t>
          </a:r>
          <a:endParaRPr lang="de-DE" sz="1600" kern="1200" dirty="0"/>
        </a:p>
      </dsp:txBody>
      <dsp:txXfrm>
        <a:off x="5324585" y="2439063"/>
        <a:ext cx="1480170" cy="900973"/>
      </dsp:txXfrm>
    </dsp:sp>
    <dsp:sp modelId="{EDD9EED1-90B4-4736-BFF0-CA2F7530C145}">
      <dsp:nvSpPr>
        <dsp:cNvPr id="0" name=""/>
        <dsp:cNvSpPr/>
      </dsp:nvSpPr>
      <dsp:spPr>
        <a:xfrm>
          <a:off x="1628020" y="588850"/>
          <a:ext cx="5405840" cy="5405840"/>
        </a:xfrm>
        <a:prstGeom prst="pie">
          <a:avLst>
            <a:gd name="adj1" fmla="val 771428"/>
            <a:gd name="adj2" fmla="val 385714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Wertschätzen und Bestätigen</a:t>
          </a:r>
          <a:endParaRPr lang="de-DE" sz="1600" b="1" kern="1200" dirty="0"/>
        </a:p>
      </dsp:txBody>
      <dsp:txXfrm>
        <a:off x="5099342" y="3790523"/>
        <a:ext cx="1287104" cy="997506"/>
      </dsp:txXfrm>
    </dsp:sp>
    <dsp:sp modelId="{F99CF7B2-2BCE-4B8B-838A-928502A2DE03}">
      <dsp:nvSpPr>
        <dsp:cNvPr id="0" name=""/>
        <dsp:cNvSpPr/>
      </dsp:nvSpPr>
      <dsp:spPr>
        <a:xfrm>
          <a:off x="1527626" y="637116"/>
          <a:ext cx="5405840" cy="5405840"/>
        </a:xfrm>
        <a:prstGeom prst="pie">
          <a:avLst>
            <a:gd name="adj1" fmla="val 3857226"/>
            <a:gd name="adj2" fmla="val 69428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veränderungs-orientierte Aussagen fördern</a:t>
          </a:r>
          <a:endParaRPr lang="de-DE" sz="1600" kern="1200" dirty="0"/>
        </a:p>
      </dsp:txBody>
      <dsp:txXfrm>
        <a:off x="3603082" y="4884562"/>
        <a:ext cx="1254927" cy="900973"/>
      </dsp:txXfrm>
    </dsp:sp>
    <dsp:sp modelId="{0B502739-DDC2-4DDB-B135-33513F4577E5}">
      <dsp:nvSpPr>
        <dsp:cNvPr id="0" name=""/>
        <dsp:cNvSpPr/>
      </dsp:nvSpPr>
      <dsp:spPr>
        <a:xfrm>
          <a:off x="1427232" y="588850"/>
          <a:ext cx="5405840" cy="5405840"/>
        </a:xfrm>
        <a:prstGeom prst="pie">
          <a:avLst>
            <a:gd name="adj1" fmla="val 6942858"/>
            <a:gd name="adj2" fmla="val 1002857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Widerstand schwächen</a:t>
          </a:r>
          <a:endParaRPr lang="de-DE" sz="1600" kern="1200" dirty="0"/>
        </a:p>
      </dsp:txBody>
      <dsp:txXfrm>
        <a:off x="2074645" y="3790523"/>
        <a:ext cx="1287104" cy="997506"/>
      </dsp:txXfrm>
    </dsp:sp>
    <dsp:sp modelId="{C74B7F7B-4936-4989-8F3B-1717C9A9C3DE}">
      <dsp:nvSpPr>
        <dsp:cNvPr id="0" name=""/>
        <dsp:cNvSpPr/>
      </dsp:nvSpPr>
      <dsp:spPr>
        <a:xfrm>
          <a:off x="1402133" y="479446"/>
          <a:ext cx="5405840" cy="5405840"/>
        </a:xfrm>
        <a:prstGeom prst="pie">
          <a:avLst>
            <a:gd name="adj1" fmla="val 10028574"/>
            <a:gd name="adj2" fmla="val 131142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Änderungs-zuversicht stärken</a:t>
          </a:r>
          <a:endParaRPr lang="de-DE" sz="1600" kern="1200" dirty="0"/>
        </a:p>
      </dsp:txBody>
      <dsp:txXfrm>
        <a:off x="1656336" y="2439063"/>
        <a:ext cx="1480170" cy="900973"/>
      </dsp:txXfrm>
    </dsp:sp>
    <dsp:sp modelId="{5B15F6A5-AC3C-441E-AA65-5104CA132684}">
      <dsp:nvSpPr>
        <dsp:cNvPr id="0" name=""/>
        <dsp:cNvSpPr/>
      </dsp:nvSpPr>
      <dsp:spPr>
        <a:xfrm>
          <a:off x="1471637" y="392566"/>
          <a:ext cx="5405840" cy="5405840"/>
        </a:xfrm>
        <a:prstGeom prst="pie">
          <a:avLst>
            <a:gd name="adj1" fmla="val 13114284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Zusammen-fassungen</a:t>
          </a:r>
          <a:endParaRPr lang="de-DE" sz="1600" kern="1200" dirty="0"/>
        </a:p>
      </dsp:txBody>
      <dsp:txXfrm>
        <a:off x="2750375" y="894537"/>
        <a:ext cx="1287104" cy="1029683"/>
      </dsp:txXfrm>
    </dsp:sp>
    <dsp:sp modelId="{B9EA8C90-F378-4D68-95FC-0B38BD4AD05F}">
      <dsp:nvSpPr>
        <dsp:cNvPr id="0" name=""/>
        <dsp:cNvSpPr/>
      </dsp:nvSpPr>
      <dsp:spPr>
        <a:xfrm>
          <a:off x="1248698" y="57919"/>
          <a:ext cx="6075134" cy="6075134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A324D9-2F37-4B6E-83B9-CD120C6B42AD}">
      <dsp:nvSpPr>
        <dsp:cNvPr id="0" name=""/>
        <dsp:cNvSpPr/>
      </dsp:nvSpPr>
      <dsp:spPr>
        <a:xfrm>
          <a:off x="1318639" y="145183"/>
          <a:ext cx="6075134" cy="6075134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88F48-DCB2-45E4-889E-0BC5CA35317E}">
      <dsp:nvSpPr>
        <dsp:cNvPr id="0" name=""/>
        <dsp:cNvSpPr/>
      </dsp:nvSpPr>
      <dsp:spPr>
        <a:xfrm>
          <a:off x="1293452" y="254334"/>
          <a:ext cx="6075134" cy="6075134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rgbClr val="FFFFFF"/>
        </a:solidFill>
        <a:ln>
          <a:solidFill>
            <a:srgbClr val="A4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AC2B9-5309-46A0-8166-B9BD2DDA25CC}">
      <dsp:nvSpPr>
        <dsp:cNvPr id="0" name=""/>
        <dsp:cNvSpPr/>
      </dsp:nvSpPr>
      <dsp:spPr>
        <a:xfrm>
          <a:off x="1192979" y="302328"/>
          <a:ext cx="6075134" cy="6075134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06E20-7BA1-443C-821C-29282F4FE9A6}">
      <dsp:nvSpPr>
        <dsp:cNvPr id="0" name=""/>
        <dsp:cNvSpPr/>
      </dsp:nvSpPr>
      <dsp:spPr>
        <a:xfrm>
          <a:off x="1092506" y="254334"/>
          <a:ext cx="6075134" cy="6075134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6836F-6E0A-4800-B3C1-1A49A36EF98D}">
      <dsp:nvSpPr>
        <dsp:cNvPr id="0" name=""/>
        <dsp:cNvSpPr/>
      </dsp:nvSpPr>
      <dsp:spPr>
        <a:xfrm>
          <a:off x="1067318" y="145183"/>
          <a:ext cx="6075134" cy="6075134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A3E7A-A6FD-49DE-98A8-310ED3D12320}">
      <dsp:nvSpPr>
        <dsp:cNvPr id="0" name=""/>
        <dsp:cNvSpPr/>
      </dsp:nvSpPr>
      <dsp:spPr>
        <a:xfrm>
          <a:off x="1137259" y="57919"/>
          <a:ext cx="6075134" cy="6075134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AC400-4176-44CC-B861-485FF51440DA}">
      <dsp:nvSpPr>
        <dsp:cNvPr id="0" name=""/>
        <dsp:cNvSpPr/>
      </dsp:nvSpPr>
      <dsp:spPr>
        <a:xfrm>
          <a:off x="1583615" y="392566"/>
          <a:ext cx="5405840" cy="5405840"/>
        </a:xfrm>
        <a:prstGeom prst="pie">
          <a:avLst>
            <a:gd name="adj1" fmla="val 16200000"/>
            <a:gd name="adj2" fmla="val 192857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Offene Fragen stellen</a:t>
          </a:r>
          <a:endParaRPr lang="de-DE" sz="1600" b="1" kern="1200" dirty="0"/>
        </a:p>
      </dsp:txBody>
      <dsp:txXfrm>
        <a:off x="4423612" y="894537"/>
        <a:ext cx="1287104" cy="1029683"/>
      </dsp:txXfrm>
    </dsp:sp>
    <dsp:sp modelId="{8B74D413-9E9E-4B94-9781-2F30EDE1035D}">
      <dsp:nvSpPr>
        <dsp:cNvPr id="0" name=""/>
        <dsp:cNvSpPr/>
      </dsp:nvSpPr>
      <dsp:spPr>
        <a:xfrm>
          <a:off x="1653119" y="479446"/>
          <a:ext cx="5405840" cy="5405840"/>
        </a:xfrm>
        <a:prstGeom prst="pie">
          <a:avLst>
            <a:gd name="adj1" fmla="val 19285716"/>
            <a:gd name="adj2" fmla="val 771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Aktives Zuhören</a:t>
          </a:r>
          <a:endParaRPr lang="de-DE" sz="1600" kern="1200" dirty="0"/>
        </a:p>
      </dsp:txBody>
      <dsp:txXfrm>
        <a:off x="5324585" y="2439063"/>
        <a:ext cx="1480170" cy="900973"/>
      </dsp:txXfrm>
    </dsp:sp>
    <dsp:sp modelId="{EDD9EED1-90B4-4736-BFF0-CA2F7530C145}">
      <dsp:nvSpPr>
        <dsp:cNvPr id="0" name=""/>
        <dsp:cNvSpPr/>
      </dsp:nvSpPr>
      <dsp:spPr>
        <a:xfrm>
          <a:off x="1628020" y="588850"/>
          <a:ext cx="5405840" cy="5405840"/>
        </a:xfrm>
        <a:prstGeom prst="pie">
          <a:avLst>
            <a:gd name="adj1" fmla="val 771428"/>
            <a:gd name="adj2" fmla="val 385714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Wertschätzen und Bestätigen</a:t>
          </a:r>
          <a:endParaRPr lang="de-DE" sz="1600" kern="1200" dirty="0"/>
        </a:p>
      </dsp:txBody>
      <dsp:txXfrm>
        <a:off x="5099342" y="3790523"/>
        <a:ext cx="1287104" cy="997506"/>
      </dsp:txXfrm>
    </dsp:sp>
    <dsp:sp modelId="{F99CF7B2-2BCE-4B8B-838A-928502A2DE03}">
      <dsp:nvSpPr>
        <dsp:cNvPr id="0" name=""/>
        <dsp:cNvSpPr/>
      </dsp:nvSpPr>
      <dsp:spPr>
        <a:xfrm>
          <a:off x="1527626" y="637116"/>
          <a:ext cx="5405840" cy="5405840"/>
        </a:xfrm>
        <a:prstGeom prst="pie">
          <a:avLst>
            <a:gd name="adj1" fmla="val 3857226"/>
            <a:gd name="adj2" fmla="val 69428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veränderungs-orientierte Aussagen fördern</a:t>
          </a:r>
          <a:endParaRPr lang="de-DE" sz="1600" b="1" kern="1200" dirty="0"/>
        </a:p>
      </dsp:txBody>
      <dsp:txXfrm>
        <a:off x="3603082" y="4884562"/>
        <a:ext cx="1254927" cy="900973"/>
      </dsp:txXfrm>
    </dsp:sp>
    <dsp:sp modelId="{0B502739-DDC2-4DDB-B135-33513F4577E5}">
      <dsp:nvSpPr>
        <dsp:cNvPr id="0" name=""/>
        <dsp:cNvSpPr/>
      </dsp:nvSpPr>
      <dsp:spPr>
        <a:xfrm>
          <a:off x="1427232" y="588850"/>
          <a:ext cx="5405840" cy="5405840"/>
        </a:xfrm>
        <a:prstGeom prst="pie">
          <a:avLst>
            <a:gd name="adj1" fmla="val 6942858"/>
            <a:gd name="adj2" fmla="val 1002857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Widerstand schwächen</a:t>
          </a:r>
          <a:endParaRPr lang="de-DE" sz="1600" kern="1200" dirty="0"/>
        </a:p>
      </dsp:txBody>
      <dsp:txXfrm>
        <a:off x="2074645" y="3790523"/>
        <a:ext cx="1287104" cy="997506"/>
      </dsp:txXfrm>
    </dsp:sp>
    <dsp:sp modelId="{C74B7F7B-4936-4989-8F3B-1717C9A9C3DE}">
      <dsp:nvSpPr>
        <dsp:cNvPr id="0" name=""/>
        <dsp:cNvSpPr/>
      </dsp:nvSpPr>
      <dsp:spPr>
        <a:xfrm>
          <a:off x="1402133" y="479446"/>
          <a:ext cx="5405840" cy="5405840"/>
        </a:xfrm>
        <a:prstGeom prst="pie">
          <a:avLst>
            <a:gd name="adj1" fmla="val 10028574"/>
            <a:gd name="adj2" fmla="val 131142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Änderungs-zuversicht stärken</a:t>
          </a:r>
          <a:endParaRPr lang="de-DE" sz="1600" kern="1200" dirty="0"/>
        </a:p>
      </dsp:txBody>
      <dsp:txXfrm>
        <a:off x="1656336" y="2439063"/>
        <a:ext cx="1480170" cy="900973"/>
      </dsp:txXfrm>
    </dsp:sp>
    <dsp:sp modelId="{5B15F6A5-AC3C-441E-AA65-5104CA132684}">
      <dsp:nvSpPr>
        <dsp:cNvPr id="0" name=""/>
        <dsp:cNvSpPr/>
      </dsp:nvSpPr>
      <dsp:spPr>
        <a:xfrm>
          <a:off x="1471637" y="392566"/>
          <a:ext cx="5405840" cy="5405840"/>
        </a:xfrm>
        <a:prstGeom prst="pie">
          <a:avLst>
            <a:gd name="adj1" fmla="val 13114284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Zusammen-fassungen</a:t>
          </a:r>
          <a:endParaRPr lang="de-DE" sz="1600" kern="1200" dirty="0"/>
        </a:p>
      </dsp:txBody>
      <dsp:txXfrm>
        <a:off x="2750375" y="894537"/>
        <a:ext cx="1287104" cy="1029683"/>
      </dsp:txXfrm>
    </dsp:sp>
    <dsp:sp modelId="{B9EA8C90-F378-4D68-95FC-0B38BD4AD05F}">
      <dsp:nvSpPr>
        <dsp:cNvPr id="0" name=""/>
        <dsp:cNvSpPr/>
      </dsp:nvSpPr>
      <dsp:spPr>
        <a:xfrm>
          <a:off x="1248698" y="57919"/>
          <a:ext cx="6075134" cy="6075134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A324D9-2F37-4B6E-83B9-CD120C6B42AD}">
      <dsp:nvSpPr>
        <dsp:cNvPr id="0" name=""/>
        <dsp:cNvSpPr/>
      </dsp:nvSpPr>
      <dsp:spPr>
        <a:xfrm>
          <a:off x="1318639" y="145183"/>
          <a:ext cx="6075134" cy="6075134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88F48-DCB2-45E4-889E-0BC5CA35317E}">
      <dsp:nvSpPr>
        <dsp:cNvPr id="0" name=""/>
        <dsp:cNvSpPr/>
      </dsp:nvSpPr>
      <dsp:spPr>
        <a:xfrm>
          <a:off x="1293452" y="254334"/>
          <a:ext cx="6075134" cy="6075134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AC2B9-5309-46A0-8166-B9BD2DDA25CC}">
      <dsp:nvSpPr>
        <dsp:cNvPr id="0" name=""/>
        <dsp:cNvSpPr/>
      </dsp:nvSpPr>
      <dsp:spPr>
        <a:xfrm>
          <a:off x="1192979" y="302328"/>
          <a:ext cx="6075134" cy="6075134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rgbClr val="FFFFFF"/>
        </a:solidFill>
        <a:ln>
          <a:solidFill>
            <a:srgbClr val="A4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06E20-7BA1-443C-821C-29282F4FE9A6}">
      <dsp:nvSpPr>
        <dsp:cNvPr id="0" name=""/>
        <dsp:cNvSpPr/>
      </dsp:nvSpPr>
      <dsp:spPr>
        <a:xfrm>
          <a:off x="1092506" y="254334"/>
          <a:ext cx="6075134" cy="6075134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6836F-6E0A-4800-B3C1-1A49A36EF98D}">
      <dsp:nvSpPr>
        <dsp:cNvPr id="0" name=""/>
        <dsp:cNvSpPr/>
      </dsp:nvSpPr>
      <dsp:spPr>
        <a:xfrm>
          <a:off x="1067318" y="145183"/>
          <a:ext cx="6075134" cy="6075134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A3E7A-A6FD-49DE-98A8-310ED3D12320}">
      <dsp:nvSpPr>
        <dsp:cNvPr id="0" name=""/>
        <dsp:cNvSpPr/>
      </dsp:nvSpPr>
      <dsp:spPr>
        <a:xfrm>
          <a:off x="1137259" y="57919"/>
          <a:ext cx="6075134" cy="6075134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AC400-4176-44CC-B861-485FF51440DA}">
      <dsp:nvSpPr>
        <dsp:cNvPr id="0" name=""/>
        <dsp:cNvSpPr/>
      </dsp:nvSpPr>
      <dsp:spPr>
        <a:xfrm>
          <a:off x="1583615" y="392566"/>
          <a:ext cx="5405840" cy="5405840"/>
        </a:xfrm>
        <a:prstGeom prst="pie">
          <a:avLst>
            <a:gd name="adj1" fmla="val 16200000"/>
            <a:gd name="adj2" fmla="val 192857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Offene Fragen stellen</a:t>
          </a:r>
          <a:endParaRPr lang="de-DE" sz="1600" b="1" kern="1200" dirty="0"/>
        </a:p>
      </dsp:txBody>
      <dsp:txXfrm>
        <a:off x="4423612" y="894537"/>
        <a:ext cx="1287104" cy="1029683"/>
      </dsp:txXfrm>
    </dsp:sp>
    <dsp:sp modelId="{8B74D413-9E9E-4B94-9781-2F30EDE1035D}">
      <dsp:nvSpPr>
        <dsp:cNvPr id="0" name=""/>
        <dsp:cNvSpPr/>
      </dsp:nvSpPr>
      <dsp:spPr>
        <a:xfrm>
          <a:off x="1653119" y="479446"/>
          <a:ext cx="5405840" cy="5405840"/>
        </a:xfrm>
        <a:prstGeom prst="pie">
          <a:avLst>
            <a:gd name="adj1" fmla="val 19285716"/>
            <a:gd name="adj2" fmla="val 771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Aktives Zuhören</a:t>
          </a:r>
          <a:endParaRPr lang="de-DE" sz="1600" kern="1200" dirty="0"/>
        </a:p>
      </dsp:txBody>
      <dsp:txXfrm>
        <a:off x="5324585" y="2439063"/>
        <a:ext cx="1480170" cy="900973"/>
      </dsp:txXfrm>
    </dsp:sp>
    <dsp:sp modelId="{EDD9EED1-90B4-4736-BFF0-CA2F7530C145}">
      <dsp:nvSpPr>
        <dsp:cNvPr id="0" name=""/>
        <dsp:cNvSpPr/>
      </dsp:nvSpPr>
      <dsp:spPr>
        <a:xfrm>
          <a:off x="1628020" y="588850"/>
          <a:ext cx="5405840" cy="5405840"/>
        </a:xfrm>
        <a:prstGeom prst="pie">
          <a:avLst>
            <a:gd name="adj1" fmla="val 771428"/>
            <a:gd name="adj2" fmla="val 385714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Wertschätzen und Bestätigen</a:t>
          </a:r>
          <a:endParaRPr lang="de-DE" sz="1600" kern="1200" dirty="0"/>
        </a:p>
      </dsp:txBody>
      <dsp:txXfrm>
        <a:off x="5099342" y="3790523"/>
        <a:ext cx="1287104" cy="997506"/>
      </dsp:txXfrm>
    </dsp:sp>
    <dsp:sp modelId="{F99CF7B2-2BCE-4B8B-838A-928502A2DE03}">
      <dsp:nvSpPr>
        <dsp:cNvPr id="0" name=""/>
        <dsp:cNvSpPr/>
      </dsp:nvSpPr>
      <dsp:spPr>
        <a:xfrm>
          <a:off x="1527626" y="637116"/>
          <a:ext cx="5405840" cy="5405840"/>
        </a:xfrm>
        <a:prstGeom prst="pie">
          <a:avLst>
            <a:gd name="adj1" fmla="val 3857226"/>
            <a:gd name="adj2" fmla="val 69428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veränderungs-orientierte Aussagen fördern</a:t>
          </a:r>
          <a:endParaRPr lang="de-DE" sz="1600" kern="1200" dirty="0"/>
        </a:p>
      </dsp:txBody>
      <dsp:txXfrm>
        <a:off x="3603082" y="4884562"/>
        <a:ext cx="1254927" cy="900973"/>
      </dsp:txXfrm>
    </dsp:sp>
    <dsp:sp modelId="{0B502739-DDC2-4DDB-B135-33513F4577E5}">
      <dsp:nvSpPr>
        <dsp:cNvPr id="0" name=""/>
        <dsp:cNvSpPr/>
      </dsp:nvSpPr>
      <dsp:spPr>
        <a:xfrm>
          <a:off x="1427232" y="588850"/>
          <a:ext cx="5405840" cy="5405840"/>
        </a:xfrm>
        <a:prstGeom prst="pie">
          <a:avLst>
            <a:gd name="adj1" fmla="val 6942858"/>
            <a:gd name="adj2" fmla="val 1002857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Widerstand</a:t>
          </a:r>
          <a:r>
            <a:rPr lang="de-DE" sz="1600" kern="1200" dirty="0" smtClean="0"/>
            <a:t> </a:t>
          </a:r>
          <a:r>
            <a:rPr lang="de-DE" sz="1600" b="1" kern="1200" dirty="0" smtClean="0"/>
            <a:t>schwächen</a:t>
          </a:r>
          <a:endParaRPr lang="de-DE" sz="1600" b="1" kern="1200" dirty="0"/>
        </a:p>
      </dsp:txBody>
      <dsp:txXfrm>
        <a:off x="2074645" y="3790523"/>
        <a:ext cx="1287104" cy="997506"/>
      </dsp:txXfrm>
    </dsp:sp>
    <dsp:sp modelId="{C74B7F7B-4936-4989-8F3B-1717C9A9C3DE}">
      <dsp:nvSpPr>
        <dsp:cNvPr id="0" name=""/>
        <dsp:cNvSpPr/>
      </dsp:nvSpPr>
      <dsp:spPr>
        <a:xfrm>
          <a:off x="1402133" y="479446"/>
          <a:ext cx="5405840" cy="5405840"/>
        </a:xfrm>
        <a:prstGeom prst="pie">
          <a:avLst>
            <a:gd name="adj1" fmla="val 10028574"/>
            <a:gd name="adj2" fmla="val 131142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Änderungs-zuversicht stärken</a:t>
          </a:r>
          <a:endParaRPr lang="de-DE" sz="1600" kern="1200" dirty="0"/>
        </a:p>
      </dsp:txBody>
      <dsp:txXfrm>
        <a:off x="1656336" y="2439063"/>
        <a:ext cx="1480170" cy="900973"/>
      </dsp:txXfrm>
    </dsp:sp>
    <dsp:sp modelId="{5B15F6A5-AC3C-441E-AA65-5104CA132684}">
      <dsp:nvSpPr>
        <dsp:cNvPr id="0" name=""/>
        <dsp:cNvSpPr/>
      </dsp:nvSpPr>
      <dsp:spPr>
        <a:xfrm>
          <a:off x="1471637" y="392566"/>
          <a:ext cx="5405840" cy="5405840"/>
        </a:xfrm>
        <a:prstGeom prst="pie">
          <a:avLst>
            <a:gd name="adj1" fmla="val 13114284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Zusammen-fassungen</a:t>
          </a:r>
          <a:endParaRPr lang="de-DE" sz="1600" kern="1200" dirty="0"/>
        </a:p>
      </dsp:txBody>
      <dsp:txXfrm>
        <a:off x="2750375" y="894537"/>
        <a:ext cx="1287104" cy="1029683"/>
      </dsp:txXfrm>
    </dsp:sp>
    <dsp:sp modelId="{B9EA8C90-F378-4D68-95FC-0B38BD4AD05F}">
      <dsp:nvSpPr>
        <dsp:cNvPr id="0" name=""/>
        <dsp:cNvSpPr/>
      </dsp:nvSpPr>
      <dsp:spPr>
        <a:xfrm>
          <a:off x="1248698" y="57919"/>
          <a:ext cx="6075134" cy="6075134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A324D9-2F37-4B6E-83B9-CD120C6B42AD}">
      <dsp:nvSpPr>
        <dsp:cNvPr id="0" name=""/>
        <dsp:cNvSpPr/>
      </dsp:nvSpPr>
      <dsp:spPr>
        <a:xfrm>
          <a:off x="1318639" y="145183"/>
          <a:ext cx="6075134" cy="6075134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88F48-DCB2-45E4-889E-0BC5CA35317E}">
      <dsp:nvSpPr>
        <dsp:cNvPr id="0" name=""/>
        <dsp:cNvSpPr/>
      </dsp:nvSpPr>
      <dsp:spPr>
        <a:xfrm>
          <a:off x="1293452" y="254334"/>
          <a:ext cx="6075134" cy="6075134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AC2B9-5309-46A0-8166-B9BD2DDA25CC}">
      <dsp:nvSpPr>
        <dsp:cNvPr id="0" name=""/>
        <dsp:cNvSpPr/>
      </dsp:nvSpPr>
      <dsp:spPr>
        <a:xfrm>
          <a:off x="1192979" y="302328"/>
          <a:ext cx="6075134" cy="6075134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06E20-7BA1-443C-821C-29282F4FE9A6}">
      <dsp:nvSpPr>
        <dsp:cNvPr id="0" name=""/>
        <dsp:cNvSpPr/>
      </dsp:nvSpPr>
      <dsp:spPr>
        <a:xfrm>
          <a:off x="1092506" y="254334"/>
          <a:ext cx="6075134" cy="6075134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rgbClr val="FFFFFF"/>
        </a:solidFill>
        <a:ln>
          <a:solidFill>
            <a:srgbClr val="A4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6836F-6E0A-4800-B3C1-1A49A36EF98D}">
      <dsp:nvSpPr>
        <dsp:cNvPr id="0" name=""/>
        <dsp:cNvSpPr/>
      </dsp:nvSpPr>
      <dsp:spPr>
        <a:xfrm>
          <a:off x="1067318" y="145183"/>
          <a:ext cx="6075134" cy="6075134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A3E7A-A6FD-49DE-98A8-310ED3D12320}">
      <dsp:nvSpPr>
        <dsp:cNvPr id="0" name=""/>
        <dsp:cNvSpPr/>
      </dsp:nvSpPr>
      <dsp:spPr>
        <a:xfrm>
          <a:off x="1137259" y="57919"/>
          <a:ext cx="6075134" cy="6075134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AC400-4176-44CC-B861-485FF51440DA}">
      <dsp:nvSpPr>
        <dsp:cNvPr id="0" name=""/>
        <dsp:cNvSpPr/>
      </dsp:nvSpPr>
      <dsp:spPr>
        <a:xfrm>
          <a:off x="1583615" y="392566"/>
          <a:ext cx="5405840" cy="5405840"/>
        </a:xfrm>
        <a:prstGeom prst="pie">
          <a:avLst>
            <a:gd name="adj1" fmla="val 16200000"/>
            <a:gd name="adj2" fmla="val 192857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Offene Fragen stellen</a:t>
          </a:r>
          <a:endParaRPr lang="de-DE" sz="1600" b="1" kern="1200" dirty="0"/>
        </a:p>
      </dsp:txBody>
      <dsp:txXfrm>
        <a:off x="4423612" y="894537"/>
        <a:ext cx="1287104" cy="1029683"/>
      </dsp:txXfrm>
    </dsp:sp>
    <dsp:sp modelId="{8B74D413-9E9E-4B94-9781-2F30EDE1035D}">
      <dsp:nvSpPr>
        <dsp:cNvPr id="0" name=""/>
        <dsp:cNvSpPr/>
      </dsp:nvSpPr>
      <dsp:spPr>
        <a:xfrm>
          <a:off x="1653119" y="479446"/>
          <a:ext cx="5405840" cy="5405840"/>
        </a:xfrm>
        <a:prstGeom prst="pie">
          <a:avLst>
            <a:gd name="adj1" fmla="val 19285716"/>
            <a:gd name="adj2" fmla="val 771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Aktives Zuhören</a:t>
          </a:r>
          <a:endParaRPr lang="de-DE" sz="1600" kern="1200" dirty="0"/>
        </a:p>
      </dsp:txBody>
      <dsp:txXfrm>
        <a:off x="5324585" y="2439063"/>
        <a:ext cx="1480170" cy="900973"/>
      </dsp:txXfrm>
    </dsp:sp>
    <dsp:sp modelId="{EDD9EED1-90B4-4736-BFF0-CA2F7530C145}">
      <dsp:nvSpPr>
        <dsp:cNvPr id="0" name=""/>
        <dsp:cNvSpPr/>
      </dsp:nvSpPr>
      <dsp:spPr>
        <a:xfrm>
          <a:off x="1628020" y="588850"/>
          <a:ext cx="5405840" cy="5405840"/>
        </a:xfrm>
        <a:prstGeom prst="pie">
          <a:avLst>
            <a:gd name="adj1" fmla="val 771428"/>
            <a:gd name="adj2" fmla="val 385714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Wertschätzen und Bestätigen</a:t>
          </a:r>
          <a:endParaRPr lang="de-DE" sz="1600" kern="1200" dirty="0"/>
        </a:p>
      </dsp:txBody>
      <dsp:txXfrm>
        <a:off x="5099342" y="3790523"/>
        <a:ext cx="1287104" cy="997506"/>
      </dsp:txXfrm>
    </dsp:sp>
    <dsp:sp modelId="{F99CF7B2-2BCE-4B8B-838A-928502A2DE03}">
      <dsp:nvSpPr>
        <dsp:cNvPr id="0" name=""/>
        <dsp:cNvSpPr/>
      </dsp:nvSpPr>
      <dsp:spPr>
        <a:xfrm>
          <a:off x="1527626" y="637116"/>
          <a:ext cx="5405840" cy="5405840"/>
        </a:xfrm>
        <a:prstGeom prst="pie">
          <a:avLst>
            <a:gd name="adj1" fmla="val 3857226"/>
            <a:gd name="adj2" fmla="val 69428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veränderungs-orientierte Aussagen fördern</a:t>
          </a:r>
          <a:endParaRPr lang="de-DE" sz="1600" kern="1200" dirty="0"/>
        </a:p>
      </dsp:txBody>
      <dsp:txXfrm>
        <a:off x="3603082" y="4884562"/>
        <a:ext cx="1254927" cy="900973"/>
      </dsp:txXfrm>
    </dsp:sp>
    <dsp:sp modelId="{0B502739-DDC2-4DDB-B135-33513F4577E5}">
      <dsp:nvSpPr>
        <dsp:cNvPr id="0" name=""/>
        <dsp:cNvSpPr/>
      </dsp:nvSpPr>
      <dsp:spPr>
        <a:xfrm>
          <a:off x="1427232" y="588850"/>
          <a:ext cx="5405840" cy="5405840"/>
        </a:xfrm>
        <a:prstGeom prst="pie">
          <a:avLst>
            <a:gd name="adj1" fmla="val 6942858"/>
            <a:gd name="adj2" fmla="val 1002857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Widerstand schwächen</a:t>
          </a:r>
          <a:endParaRPr lang="de-DE" sz="1600" kern="1200" dirty="0"/>
        </a:p>
      </dsp:txBody>
      <dsp:txXfrm>
        <a:off x="2074645" y="3790523"/>
        <a:ext cx="1287104" cy="997506"/>
      </dsp:txXfrm>
    </dsp:sp>
    <dsp:sp modelId="{C74B7F7B-4936-4989-8F3B-1717C9A9C3DE}">
      <dsp:nvSpPr>
        <dsp:cNvPr id="0" name=""/>
        <dsp:cNvSpPr/>
      </dsp:nvSpPr>
      <dsp:spPr>
        <a:xfrm>
          <a:off x="1402133" y="479446"/>
          <a:ext cx="5405840" cy="5405840"/>
        </a:xfrm>
        <a:prstGeom prst="pie">
          <a:avLst>
            <a:gd name="adj1" fmla="val 10028574"/>
            <a:gd name="adj2" fmla="val 131142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Änderungs-zuversicht stärken</a:t>
          </a:r>
          <a:endParaRPr lang="de-DE" sz="1600" b="1" kern="1200" dirty="0"/>
        </a:p>
      </dsp:txBody>
      <dsp:txXfrm>
        <a:off x="1656336" y="2439063"/>
        <a:ext cx="1480170" cy="900973"/>
      </dsp:txXfrm>
    </dsp:sp>
    <dsp:sp modelId="{5B15F6A5-AC3C-441E-AA65-5104CA132684}">
      <dsp:nvSpPr>
        <dsp:cNvPr id="0" name=""/>
        <dsp:cNvSpPr/>
      </dsp:nvSpPr>
      <dsp:spPr>
        <a:xfrm>
          <a:off x="1471637" y="392566"/>
          <a:ext cx="5405840" cy="5405840"/>
        </a:xfrm>
        <a:prstGeom prst="pie">
          <a:avLst>
            <a:gd name="adj1" fmla="val 13114284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Zusammen-fassungen</a:t>
          </a:r>
          <a:endParaRPr lang="de-DE" sz="1600" kern="1200" dirty="0"/>
        </a:p>
      </dsp:txBody>
      <dsp:txXfrm>
        <a:off x="2750375" y="894537"/>
        <a:ext cx="1287104" cy="1029683"/>
      </dsp:txXfrm>
    </dsp:sp>
    <dsp:sp modelId="{B9EA8C90-F378-4D68-95FC-0B38BD4AD05F}">
      <dsp:nvSpPr>
        <dsp:cNvPr id="0" name=""/>
        <dsp:cNvSpPr/>
      </dsp:nvSpPr>
      <dsp:spPr>
        <a:xfrm>
          <a:off x="1248698" y="57919"/>
          <a:ext cx="6075134" cy="6075134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A324D9-2F37-4B6E-83B9-CD120C6B42AD}">
      <dsp:nvSpPr>
        <dsp:cNvPr id="0" name=""/>
        <dsp:cNvSpPr/>
      </dsp:nvSpPr>
      <dsp:spPr>
        <a:xfrm>
          <a:off x="1318639" y="145183"/>
          <a:ext cx="6075134" cy="6075134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88F48-DCB2-45E4-889E-0BC5CA35317E}">
      <dsp:nvSpPr>
        <dsp:cNvPr id="0" name=""/>
        <dsp:cNvSpPr/>
      </dsp:nvSpPr>
      <dsp:spPr>
        <a:xfrm>
          <a:off x="1293452" y="254334"/>
          <a:ext cx="6075134" cy="6075134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AC2B9-5309-46A0-8166-B9BD2DDA25CC}">
      <dsp:nvSpPr>
        <dsp:cNvPr id="0" name=""/>
        <dsp:cNvSpPr/>
      </dsp:nvSpPr>
      <dsp:spPr>
        <a:xfrm>
          <a:off x="1192979" y="302328"/>
          <a:ext cx="6075134" cy="6075134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06E20-7BA1-443C-821C-29282F4FE9A6}">
      <dsp:nvSpPr>
        <dsp:cNvPr id="0" name=""/>
        <dsp:cNvSpPr/>
      </dsp:nvSpPr>
      <dsp:spPr>
        <a:xfrm>
          <a:off x="1092506" y="254334"/>
          <a:ext cx="6075134" cy="6075134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6836F-6E0A-4800-B3C1-1A49A36EF98D}">
      <dsp:nvSpPr>
        <dsp:cNvPr id="0" name=""/>
        <dsp:cNvSpPr/>
      </dsp:nvSpPr>
      <dsp:spPr>
        <a:xfrm>
          <a:off x="1067318" y="145183"/>
          <a:ext cx="6075134" cy="6075134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rgbClr val="FFFFFF"/>
        </a:solidFill>
        <a:ln>
          <a:solidFill>
            <a:srgbClr val="A4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A3E7A-A6FD-49DE-98A8-310ED3D12320}">
      <dsp:nvSpPr>
        <dsp:cNvPr id="0" name=""/>
        <dsp:cNvSpPr/>
      </dsp:nvSpPr>
      <dsp:spPr>
        <a:xfrm>
          <a:off x="1137259" y="57919"/>
          <a:ext cx="6075134" cy="6075134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AC400-4176-44CC-B861-485FF51440DA}">
      <dsp:nvSpPr>
        <dsp:cNvPr id="0" name=""/>
        <dsp:cNvSpPr/>
      </dsp:nvSpPr>
      <dsp:spPr>
        <a:xfrm>
          <a:off x="1583615" y="392566"/>
          <a:ext cx="5405840" cy="5405840"/>
        </a:xfrm>
        <a:prstGeom prst="pie">
          <a:avLst>
            <a:gd name="adj1" fmla="val 16200000"/>
            <a:gd name="adj2" fmla="val 192857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Offene Fragen stellen</a:t>
          </a:r>
          <a:endParaRPr lang="de-DE" sz="1600" b="1" kern="1200" dirty="0"/>
        </a:p>
      </dsp:txBody>
      <dsp:txXfrm>
        <a:off x="4423612" y="894537"/>
        <a:ext cx="1287104" cy="1029683"/>
      </dsp:txXfrm>
    </dsp:sp>
    <dsp:sp modelId="{8B74D413-9E9E-4B94-9781-2F30EDE1035D}">
      <dsp:nvSpPr>
        <dsp:cNvPr id="0" name=""/>
        <dsp:cNvSpPr/>
      </dsp:nvSpPr>
      <dsp:spPr>
        <a:xfrm>
          <a:off x="1653119" y="479446"/>
          <a:ext cx="5405840" cy="5405840"/>
        </a:xfrm>
        <a:prstGeom prst="pie">
          <a:avLst>
            <a:gd name="adj1" fmla="val 19285716"/>
            <a:gd name="adj2" fmla="val 771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Aktives Zuhören</a:t>
          </a:r>
          <a:endParaRPr lang="de-DE" sz="1600" kern="1200" dirty="0"/>
        </a:p>
      </dsp:txBody>
      <dsp:txXfrm>
        <a:off x="5324585" y="2439063"/>
        <a:ext cx="1480170" cy="900973"/>
      </dsp:txXfrm>
    </dsp:sp>
    <dsp:sp modelId="{EDD9EED1-90B4-4736-BFF0-CA2F7530C145}">
      <dsp:nvSpPr>
        <dsp:cNvPr id="0" name=""/>
        <dsp:cNvSpPr/>
      </dsp:nvSpPr>
      <dsp:spPr>
        <a:xfrm>
          <a:off x="1628020" y="588850"/>
          <a:ext cx="5405840" cy="5405840"/>
        </a:xfrm>
        <a:prstGeom prst="pie">
          <a:avLst>
            <a:gd name="adj1" fmla="val 771428"/>
            <a:gd name="adj2" fmla="val 385714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Wertschätzen und Bestätigen</a:t>
          </a:r>
          <a:endParaRPr lang="de-DE" sz="1600" kern="1200" dirty="0"/>
        </a:p>
      </dsp:txBody>
      <dsp:txXfrm>
        <a:off x="5099342" y="3790523"/>
        <a:ext cx="1287104" cy="997506"/>
      </dsp:txXfrm>
    </dsp:sp>
    <dsp:sp modelId="{F99CF7B2-2BCE-4B8B-838A-928502A2DE03}">
      <dsp:nvSpPr>
        <dsp:cNvPr id="0" name=""/>
        <dsp:cNvSpPr/>
      </dsp:nvSpPr>
      <dsp:spPr>
        <a:xfrm>
          <a:off x="1527626" y="637116"/>
          <a:ext cx="5405840" cy="5405840"/>
        </a:xfrm>
        <a:prstGeom prst="pie">
          <a:avLst>
            <a:gd name="adj1" fmla="val 3857226"/>
            <a:gd name="adj2" fmla="val 69428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veränderungs-orientierte Aussagen fördern</a:t>
          </a:r>
          <a:endParaRPr lang="de-DE" sz="1600" kern="1200" dirty="0"/>
        </a:p>
      </dsp:txBody>
      <dsp:txXfrm>
        <a:off x="3603082" y="4884562"/>
        <a:ext cx="1254927" cy="900973"/>
      </dsp:txXfrm>
    </dsp:sp>
    <dsp:sp modelId="{0B502739-DDC2-4DDB-B135-33513F4577E5}">
      <dsp:nvSpPr>
        <dsp:cNvPr id="0" name=""/>
        <dsp:cNvSpPr/>
      </dsp:nvSpPr>
      <dsp:spPr>
        <a:xfrm>
          <a:off x="1427232" y="588850"/>
          <a:ext cx="5405840" cy="5405840"/>
        </a:xfrm>
        <a:prstGeom prst="pie">
          <a:avLst>
            <a:gd name="adj1" fmla="val 6942858"/>
            <a:gd name="adj2" fmla="val 1002857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Widerstand schwächen</a:t>
          </a:r>
          <a:endParaRPr lang="de-DE" sz="1600" kern="1200" dirty="0"/>
        </a:p>
      </dsp:txBody>
      <dsp:txXfrm>
        <a:off x="2074645" y="3790523"/>
        <a:ext cx="1287104" cy="997506"/>
      </dsp:txXfrm>
    </dsp:sp>
    <dsp:sp modelId="{C74B7F7B-4936-4989-8F3B-1717C9A9C3DE}">
      <dsp:nvSpPr>
        <dsp:cNvPr id="0" name=""/>
        <dsp:cNvSpPr/>
      </dsp:nvSpPr>
      <dsp:spPr>
        <a:xfrm>
          <a:off x="1402133" y="479446"/>
          <a:ext cx="5405840" cy="5405840"/>
        </a:xfrm>
        <a:prstGeom prst="pie">
          <a:avLst>
            <a:gd name="adj1" fmla="val 10028574"/>
            <a:gd name="adj2" fmla="val 131142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Änderungs-zuversicht stärken</a:t>
          </a:r>
          <a:endParaRPr lang="de-DE" sz="1600" kern="1200" dirty="0"/>
        </a:p>
      </dsp:txBody>
      <dsp:txXfrm>
        <a:off x="1656336" y="2439063"/>
        <a:ext cx="1480170" cy="900973"/>
      </dsp:txXfrm>
    </dsp:sp>
    <dsp:sp modelId="{5B15F6A5-AC3C-441E-AA65-5104CA132684}">
      <dsp:nvSpPr>
        <dsp:cNvPr id="0" name=""/>
        <dsp:cNvSpPr/>
      </dsp:nvSpPr>
      <dsp:spPr>
        <a:xfrm>
          <a:off x="1471637" y="392566"/>
          <a:ext cx="5405840" cy="5405840"/>
        </a:xfrm>
        <a:prstGeom prst="pie">
          <a:avLst>
            <a:gd name="adj1" fmla="val 13114284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Zusammen-fassungen</a:t>
          </a:r>
          <a:endParaRPr lang="de-DE" sz="1600" b="1" kern="1200" dirty="0"/>
        </a:p>
      </dsp:txBody>
      <dsp:txXfrm>
        <a:off x="2750375" y="894537"/>
        <a:ext cx="1287104" cy="1029683"/>
      </dsp:txXfrm>
    </dsp:sp>
    <dsp:sp modelId="{B9EA8C90-F378-4D68-95FC-0B38BD4AD05F}">
      <dsp:nvSpPr>
        <dsp:cNvPr id="0" name=""/>
        <dsp:cNvSpPr/>
      </dsp:nvSpPr>
      <dsp:spPr>
        <a:xfrm>
          <a:off x="1248698" y="57919"/>
          <a:ext cx="6075134" cy="6075134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A324D9-2F37-4B6E-83B9-CD120C6B42AD}">
      <dsp:nvSpPr>
        <dsp:cNvPr id="0" name=""/>
        <dsp:cNvSpPr/>
      </dsp:nvSpPr>
      <dsp:spPr>
        <a:xfrm>
          <a:off x="1318639" y="145183"/>
          <a:ext cx="6075134" cy="6075134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88F48-DCB2-45E4-889E-0BC5CA35317E}">
      <dsp:nvSpPr>
        <dsp:cNvPr id="0" name=""/>
        <dsp:cNvSpPr/>
      </dsp:nvSpPr>
      <dsp:spPr>
        <a:xfrm>
          <a:off x="1293452" y="254334"/>
          <a:ext cx="6075134" cy="6075134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AC2B9-5309-46A0-8166-B9BD2DDA25CC}">
      <dsp:nvSpPr>
        <dsp:cNvPr id="0" name=""/>
        <dsp:cNvSpPr/>
      </dsp:nvSpPr>
      <dsp:spPr>
        <a:xfrm>
          <a:off x="1192979" y="302328"/>
          <a:ext cx="6075134" cy="6075134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06E20-7BA1-443C-821C-29282F4FE9A6}">
      <dsp:nvSpPr>
        <dsp:cNvPr id="0" name=""/>
        <dsp:cNvSpPr/>
      </dsp:nvSpPr>
      <dsp:spPr>
        <a:xfrm>
          <a:off x="1092506" y="254334"/>
          <a:ext cx="6075134" cy="6075134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6836F-6E0A-4800-B3C1-1A49A36EF98D}">
      <dsp:nvSpPr>
        <dsp:cNvPr id="0" name=""/>
        <dsp:cNvSpPr/>
      </dsp:nvSpPr>
      <dsp:spPr>
        <a:xfrm>
          <a:off x="1067318" y="145183"/>
          <a:ext cx="6075134" cy="6075134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A3E7A-A6FD-49DE-98A8-310ED3D12320}">
      <dsp:nvSpPr>
        <dsp:cNvPr id="0" name=""/>
        <dsp:cNvSpPr/>
      </dsp:nvSpPr>
      <dsp:spPr>
        <a:xfrm>
          <a:off x="1137259" y="57919"/>
          <a:ext cx="6075134" cy="6075134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rgbClr val="FFFFFF"/>
        </a:solidFill>
        <a:ln>
          <a:solidFill>
            <a:srgbClr val="A4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pPr/>
              <a:t>9/6/2023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pPr/>
              <a:t>‹Nr.›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/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E8EA625-871E-4BBB-9AA6-7DE74A8727C1}" type="slidenum">
              <a:rPr lang="de-DE" altLang="de-DE" sz="1200"/>
              <a:pPr/>
              <a:t>1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75399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2BB6C7D-7B8E-4B97-8BAC-2CC0F43905A9}" type="slidenum">
              <a:rPr lang="de-DE" altLang="de-DE" sz="1200"/>
              <a:pPr/>
              <a:t>10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1812418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2BB6C7D-7B8E-4B97-8BAC-2CC0F43905A9}" type="slidenum">
              <a:rPr lang="de-DE" altLang="de-DE" sz="1200"/>
              <a:pPr/>
              <a:t>11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3113548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2BB6C7D-7B8E-4B97-8BAC-2CC0F43905A9}" type="slidenum">
              <a:rPr lang="de-DE" altLang="de-DE" sz="1200"/>
              <a:pPr/>
              <a:t>12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19328698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/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66DBE42-B201-4E6E-A288-4B8385F1B717}" type="slidenum">
              <a:rPr lang="de-DE" altLang="de-DE" sz="1200"/>
              <a:pPr/>
              <a:t>13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2190021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69AD187-BC3F-4C4D-9301-A5A1E15D7A42}" type="slidenum">
              <a:rPr lang="de-DE" altLang="de-DE" sz="1200"/>
              <a:pPr/>
              <a:t>14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2732032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/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66DBE42-B201-4E6E-A288-4B8385F1B717}" type="slidenum">
              <a:rPr lang="de-DE" altLang="de-DE" sz="1200"/>
              <a:pPr/>
              <a:t>15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22493783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pPr/>
              <a:t>16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64452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5018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90B89FB-2DA2-41E4-AB37-29ED8DAA64E4}" type="slidenum">
              <a:rPr lang="de-DE" altLang="de-DE" sz="1200"/>
              <a:pPr/>
              <a:t>17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36096059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8917898-D1BD-470A-94D1-D3C3D7AC8F59}" type="slidenum">
              <a:rPr lang="de-DE" altLang="de-DE" sz="1200"/>
              <a:pPr/>
              <a:t>18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39217790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pPr/>
              <a:t>19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56408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3584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A7886B0-2BEA-407E-98DE-07F4E09FB365}" type="slidenum">
              <a:rPr lang="de-DE" altLang="de-DE" sz="1200"/>
              <a:pPr/>
              <a:t>2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24777350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pPr/>
              <a:t>20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946412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/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66DBE42-B201-4E6E-A288-4B8385F1B717}" type="slidenum">
              <a:rPr lang="de-DE" altLang="de-DE" sz="1200"/>
              <a:pPr/>
              <a:t>21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4385949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532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5085AAC-E8A9-4678-A905-4CB7C3ACDACC}" type="slidenum">
              <a:rPr lang="de-DE" altLang="de-DE" sz="1200"/>
              <a:pPr/>
              <a:t>22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14345632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/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66DBE42-B201-4E6E-A288-4B8385F1B717}" type="slidenum">
              <a:rPr lang="de-DE" altLang="de-DE" sz="1200"/>
              <a:pPr/>
              <a:t>23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36976902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pPr/>
              <a:t>24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628235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pPr/>
              <a:t>25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754254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pPr/>
              <a:t>26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258671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/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66DBE42-B201-4E6E-A288-4B8385F1B717}" type="slidenum">
              <a:rPr lang="de-DE" altLang="de-DE" sz="1200"/>
              <a:pPr/>
              <a:t>27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2326151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/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2C3B8C8-4503-480C-B71C-634EDE9E051B}" type="slidenum">
              <a:rPr lang="de-DE" altLang="de-DE" sz="1200"/>
              <a:pPr/>
              <a:t>28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18261370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/>
          </a:p>
        </p:txBody>
      </p:sp>
      <p:sp>
        <p:nvSpPr>
          <p:cNvPr id="6246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C21964A-68EE-480C-A154-8D1E6D1EB92C}" type="slidenum">
              <a:rPr lang="de-DE" altLang="de-DE" sz="1200"/>
              <a:pPr/>
              <a:t>29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426186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389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75A77EA-D0AA-43CD-87CA-08902E969E71}" type="slidenum">
              <a:rPr lang="de-DE" altLang="de-DE" sz="1200"/>
              <a:pPr/>
              <a:t>3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6472065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/>
          </a:p>
        </p:txBody>
      </p:sp>
      <p:sp>
        <p:nvSpPr>
          <p:cNvPr id="6246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C21964A-68EE-480C-A154-8D1E6D1EB92C}" type="slidenum">
              <a:rPr lang="de-DE" altLang="de-DE" sz="1200"/>
              <a:pPr/>
              <a:t>30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1332169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/>
          </a:p>
        </p:txBody>
      </p:sp>
      <p:sp>
        <p:nvSpPr>
          <p:cNvPr id="6246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C21964A-68EE-480C-A154-8D1E6D1EB92C}" type="slidenum">
              <a:rPr lang="de-DE" altLang="de-DE" sz="1200"/>
              <a:pPr/>
              <a:t>31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35471826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/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66DBE42-B201-4E6E-A288-4B8385F1B717}" type="slidenum">
              <a:rPr lang="de-DE" altLang="de-DE" sz="1200"/>
              <a:pPr/>
              <a:t>32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35590907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pPr/>
              <a:t>33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068006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/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66DBE42-B201-4E6E-A288-4B8385F1B717}" type="slidenum">
              <a:rPr lang="de-DE" altLang="de-DE" sz="1200"/>
              <a:pPr/>
              <a:t>34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42915387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573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0A07708-217F-4DB9-ABFC-53D990B63BF1}" type="slidenum">
              <a:rPr lang="de-DE" altLang="de-DE" sz="1200"/>
              <a:pPr/>
              <a:t>35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272179390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/>
          </a:p>
        </p:txBody>
      </p:sp>
      <p:sp>
        <p:nvSpPr>
          <p:cNvPr id="583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9992196-D6E2-47CA-A72D-F2220C094EF7}" type="slidenum">
              <a:rPr lang="de-DE" altLang="de-DE" sz="1200"/>
              <a:pPr/>
              <a:t>36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14356329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pPr/>
              <a:t>37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664349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pPr/>
              <a:t>38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67618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/>
          </a:p>
        </p:txBody>
      </p:sp>
      <p:sp>
        <p:nvSpPr>
          <p:cNvPr id="378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0B026BF-A050-41B7-9C58-ED3B86F460E2}" type="slidenum">
              <a:rPr lang="de-DE" altLang="de-DE" sz="1200"/>
              <a:pPr/>
              <a:t>4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3955801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/>
          </a:p>
        </p:txBody>
      </p:sp>
      <p:sp>
        <p:nvSpPr>
          <p:cNvPr id="378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0B026BF-A050-41B7-9C58-ED3B86F460E2}" type="slidenum">
              <a:rPr lang="de-DE" altLang="de-DE" sz="1200"/>
              <a:pPr/>
              <a:t>5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3927200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/>
          </a:p>
        </p:txBody>
      </p:sp>
      <p:sp>
        <p:nvSpPr>
          <p:cNvPr id="378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0B026BF-A050-41B7-9C58-ED3B86F460E2}" type="slidenum">
              <a:rPr lang="de-DE" altLang="de-DE" sz="1200"/>
              <a:pPr/>
              <a:t>6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1559199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DE" altLang="de-DE" dirty="0"/>
              <a:t>Das Herzstück der motivierenden Gesprächsführung sind vier Prinzipien: </a:t>
            </a:r>
          </a:p>
          <a:p>
            <a:r>
              <a:rPr lang="de-DE" altLang="de-DE" dirty="0"/>
              <a:t>(1) Empathie ausdrücken: Empathische Pädagogen, die dem Jugendlichen mit Akzeptanz begegnen, erzeugen weniger Abwehr und begünstigen Veränderungen. </a:t>
            </a:r>
          </a:p>
          <a:p>
            <a:r>
              <a:rPr lang="de-DE" altLang="de-DE" dirty="0"/>
              <a:t>(2) Diskrepanzen entwickeln: Der Pädagoge erzeugt und verstärkt eine Diskrepanz zwischen dem gegenwärtigen Verhalten des Jugendlichen und seinen grundsätzlichen Zielen und Werten. </a:t>
            </a:r>
          </a:p>
          <a:p>
            <a:r>
              <a:rPr lang="de-DE" altLang="de-DE" dirty="0"/>
              <a:t>(3) Widerstand umlenken: Der Pädagoge argumentiert nicht für Veränderungen, sondern lädt den Jugendlichen dazu ein, neue Informationen zu bedenken und neue Perspektiven zu betrachten. </a:t>
            </a:r>
          </a:p>
          <a:p>
            <a:r>
              <a:rPr lang="de-DE" altLang="de-DE" dirty="0"/>
              <a:t>(4) Selbstwirksamkeit fördern: Der Pädagoge stärkt die Überzeugung des Jugendlichen, eine Veränderung selbst herbeiführen zu </a:t>
            </a:r>
            <a:r>
              <a:rPr lang="de-DE" altLang="de-DE" dirty="0" smtClean="0"/>
              <a:t>können</a:t>
            </a:r>
          </a:p>
          <a:p>
            <a:r>
              <a:rPr lang="de-DE" dirty="0" smtClean="0"/>
              <a:t>(5) Beweisführung vermeiden: Problemverhalten nicht anhand von Fakten nachweisen mit Diagnosebezeichnungen wie „Alkoholiker“ eher zurückhaltend umgehen</a:t>
            </a:r>
            <a:endParaRPr lang="de-DE" altLang="de-DE" dirty="0"/>
          </a:p>
          <a:p>
            <a:endParaRPr lang="de-DE" altLang="de-DE" dirty="0"/>
          </a:p>
        </p:txBody>
      </p:sp>
      <p:sp>
        <p:nvSpPr>
          <p:cNvPr id="440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2AFC72E-05C1-4185-8C6B-CA2EFE4E614F}" type="slidenum">
              <a:rPr lang="de-DE" altLang="de-DE" sz="1200"/>
              <a:pPr/>
              <a:t>7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3509478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DE" altLang="de-DE" dirty="0" smtClean="0"/>
              <a:t>Hinweis für Lehrende:</a:t>
            </a:r>
          </a:p>
          <a:p>
            <a:r>
              <a:rPr lang="de-DE" altLang="de-DE" dirty="0" smtClean="0"/>
              <a:t>Das </a:t>
            </a:r>
            <a:r>
              <a:rPr lang="de-DE" altLang="de-DE" dirty="0"/>
              <a:t>Herzstück der motivierenden Gesprächsführung sind vier Prinzipien: </a:t>
            </a:r>
          </a:p>
          <a:p>
            <a:r>
              <a:rPr lang="de-DE" altLang="de-DE" dirty="0"/>
              <a:t>(1) Empathie ausdrücken: Empathische Pädagogen, die dem Jugendlichen mit Akzeptanz begegnen, erzeugen weniger Abwehr und begünstigen Veränderungen. </a:t>
            </a:r>
          </a:p>
          <a:p>
            <a:r>
              <a:rPr lang="de-DE" altLang="de-DE" dirty="0"/>
              <a:t>(2) Diskrepanzen entwickeln: Der Pädagoge erzeugt und verstärkt eine Diskrepanz zwischen dem gegenwärtigen Verhalten des Jugendlichen und seinen grundsätzlichen Zielen und Werten. </a:t>
            </a:r>
          </a:p>
          <a:p>
            <a:r>
              <a:rPr lang="de-DE" altLang="de-DE" dirty="0"/>
              <a:t>(3) Widerstand umlenken: Der Pädagoge argumentiert nicht für Veränderungen, sondern lädt den Jugendlichen dazu ein, neue Informationen zu bedenken und neue Perspektiven zu betrachten. </a:t>
            </a:r>
          </a:p>
          <a:p>
            <a:r>
              <a:rPr lang="de-DE" altLang="de-DE" dirty="0"/>
              <a:t>(4) Selbstwirksamkeit fördern: Der Pädagoge stärkt die Überzeugung des Jugendlichen, eine Veränderung selbst herbeiführen zu </a:t>
            </a:r>
            <a:r>
              <a:rPr lang="de-DE" altLang="de-DE" dirty="0" smtClean="0"/>
              <a:t>können</a:t>
            </a:r>
          </a:p>
          <a:p>
            <a:r>
              <a:rPr lang="de-DE" dirty="0" smtClean="0"/>
              <a:t>(5) Beweisführung vermeiden: Problemverhalten nicht anhand von Fakten nachweisen mit Diagnosebezeichnungen wie „Alkoholiker“ eher zurückhaltend umgehen</a:t>
            </a:r>
            <a:endParaRPr lang="de-DE" altLang="de-DE" dirty="0"/>
          </a:p>
          <a:p>
            <a:endParaRPr lang="de-DE" altLang="de-DE" dirty="0"/>
          </a:p>
        </p:txBody>
      </p:sp>
      <p:sp>
        <p:nvSpPr>
          <p:cNvPr id="440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2AFC72E-05C1-4185-8C6B-CA2EFE4E614F}" type="slidenum">
              <a:rPr lang="de-DE" altLang="de-DE" sz="1200"/>
              <a:pPr/>
              <a:t>8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4279611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2BB6C7D-7B8E-4B97-8BAC-2CC0F43905A9}" type="slidenum">
              <a:rPr lang="de-DE" altLang="de-DE" sz="1200"/>
              <a:pPr/>
              <a:t>9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1152237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svg"/><Relationship Id="rId4" Type="http://schemas.openxmlformats.org/officeDocument/2006/relationships/image" Target="../media/image4.png"/><Relationship Id="rId9" Type="http://schemas.openxmlformats.org/officeDocument/2006/relationships/image" Target="../media/image11.sv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svg"/><Relationship Id="rId4" Type="http://schemas.openxmlformats.org/officeDocument/2006/relationships/image" Target="../media/image4.png"/><Relationship Id="rId9" Type="http://schemas.openxmlformats.org/officeDocument/2006/relationships/image" Target="../media/image11.sv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äsentationstitel mit Foto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804025"/>
          </a:xfrm>
          <a:solidFill>
            <a:schemeClr val="bg1">
              <a:lumMod val="85000"/>
            </a:schemeClr>
          </a:solidFill>
        </p:spPr>
        <p:txBody>
          <a:bodyPr tIns="1728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Foto</a:t>
            </a:r>
            <a:r>
              <a:rPr lang="en-US" noProof="0" dirty="0"/>
              <a:t> </a:t>
            </a:r>
            <a:r>
              <a:rPr lang="en-US" noProof="0" dirty="0" err="1"/>
              <a:t>einfügen</a:t>
            </a:r>
            <a:r>
              <a:rPr lang="en-US" noProof="0" dirty="0"/>
              <a:t> </a:t>
            </a:r>
          </a:p>
          <a:p>
            <a:r>
              <a:rPr lang="en-US" noProof="0" dirty="0"/>
              <a:t>(</a:t>
            </a:r>
            <a:r>
              <a:rPr lang="en-US" noProof="0" dirty="0" err="1"/>
              <a:t>durck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auf das </a:t>
            </a:r>
            <a:r>
              <a:rPr lang="en-US" noProof="0" dirty="0" err="1"/>
              <a:t>Fotosymbol</a:t>
            </a:r>
            <a:r>
              <a:rPr lang="en-US" noProof="0" dirty="0"/>
              <a:t> </a:t>
            </a:r>
          </a:p>
          <a:p>
            <a:r>
              <a:rPr lang="en-US" noProof="0" dirty="0" err="1"/>
              <a:t>oder</a:t>
            </a:r>
            <a:r>
              <a:rPr lang="en-US" noProof="0" dirty="0"/>
              <a:t> per Drag &amp; Drop)</a:t>
            </a:r>
          </a:p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4000" b="1" spc="-300" baseline="0" dirty="0"/>
            </a:lvl1pPr>
          </a:lstStyle>
          <a:p>
            <a:pPr lvl="0" algn="r"/>
            <a:r>
              <a:rPr lang="de-DE" noProof="0" dirty="0"/>
              <a:t>Hier klicken, um  Präsentationstitel einzufügen</a:t>
            </a:r>
            <a:endParaRPr lang="en-US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sz="2000" baseline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Hier klicken, um den/die Namen der Vortragenden einzufügen</a:t>
            </a:r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43182" y="4149190"/>
            <a:ext cx="1686223" cy="45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seite rechtbündig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102" cy="6804025"/>
          </a:xfrm>
          <a:solidFill>
            <a:schemeClr val="bg1">
              <a:lumMod val="85000"/>
            </a:schemeClr>
          </a:solidFill>
        </p:spPr>
        <p:txBody>
          <a:bodyPr tIns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Foto</a:t>
            </a:r>
            <a:r>
              <a:rPr lang="en-US" noProof="0" dirty="0"/>
              <a:t> </a:t>
            </a:r>
            <a:r>
              <a:rPr lang="en-US" noProof="0" dirty="0" err="1"/>
              <a:t>einfügen</a:t>
            </a:r>
            <a:r>
              <a:rPr lang="en-US" noProof="0" dirty="0"/>
              <a:t> </a:t>
            </a:r>
          </a:p>
          <a:p>
            <a:r>
              <a:rPr lang="en-US" noProof="0" dirty="0"/>
              <a:t>(</a:t>
            </a:r>
            <a:r>
              <a:rPr lang="en-US" noProof="0" dirty="0" err="1"/>
              <a:t>durck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auf das </a:t>
            </a:r>
            <a:r>
              <a:rPr lang="en-US" noProof="0" dirty="0" err="1"/>
              <a:t>Fotosymbol</a:t>
            </a:r>
            <a:r>
              <a:rPr lang="en-US" noProof="0" dirty="0"/>
              <a:t> </a:t>
            </a:r>
          </a:p>
          <a:p>
            <a:r>
              <a:rPr lang="en-US" noProof="0" dirty="0" err="1"/>
              <a:t>oder</a:t>
            </a:r>
            <a:r>
              <a:rPr lang="en-US" noProof="0" dirty="0"/>
              <a:t> per Drag &amp; Drop)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10425" y="2798354"/>
            <a:ext cx="4981575" cy="1013684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 dirty="0" err="1"/>
              <a:t>Vielen</a:t>
            </a:r>
            <a:r>
              <a:rPr lang="en-US" noProof="0" dirty="0"/>
              <a:t> Dank!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00900" y="3933825"/>
            <a:ext cx="4167642" cy="655005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de-DE" dirty="0"/>
              <a:t>Hier Klicken, um Namen der Vortragenden einzutragen</a:t>
            </a:r>
            <a:endParaRPr lang="en-US" noProof="0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621047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 dirty="0" err="1"/>
              <a:t>Telefon</a:t>
            </a:r>
            <a:endParaRPr lang="en-US" noProof="0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58200" y="4970064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 dirty="0"/>
              <a:t>E-Mail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58200" y="5319081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 dirty="0"/>
              <a:t>Website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8458200" y="2685912"/>
            <a:ext cx="373380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16" name="Graphic 7" descr="User">
            <a:extLst>
              <a:ext uri="{FF2B5EF4-FFF2-40B4-BE49-F238E27FC236}">
                <a16:creationId xmlns:a16="http://schemas.microsoft.com/office/drawing/2014/main" id="{111541C4-DB03-4E53-994D-499C7D73C4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445452" y="4336053"/>
            <a:ext cx="218900" cy="218900"/>
          </a:xfrm>
          <a:prstGeom prst="rect">
            <a:avLst/>
          </a:prstGeom>
        </p:spPr>
      </p:pic>
      <p:pic>
        <p:nvPicPr>
          <p:cNvPr id="17" name="Graphic 9" descr="Smart Phone">
            <a:extLst>
              <a:ext uri="{FF2B5EF4-FFF2-40B4-BE49-F238E27FC236}">
                <a16:creationId xmlns:a16="http://schemas.microsoft.com/office/drawing/2014/main" id="{A29DE31C-E099-4579-BB03-675E0A40C5F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445452" y="4684501"/>
            <a:ext cx="218900" cy="218900"/>
          </a:xfrm>
          <a:prstGeom prst="rect">
            <a:avLst/>
          </a:prstGeom>
        </p:spPr>
      </p:pic>
      <p:pic>
        <p:nvPicPr>
          <p:cNvPr id="18" name="Graphic 8" descr="Envelope">
            <a:extLst>
              <a:ext uri="{FF2B5EF4-FFF2-40B4-BE49-F238E27FC236}">
                <a16:creationId xmlns:a16="http://schemas.microsoft.com/office/drawing/2014/main" id="{773C1382-ACE1-460F-A1B6-AB761A7D2E6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1445452" y="5032949"/>
            <a:ext cx="218900" cy="218900"/>
          </a:xfrm>
          <a:prstGeom prst="rect">
            <a:avLst/>
          </a:prstGeom>
        </p:spPr>
      </p:pic>
      <p:pic>
        <p:nvPicPr>
          <p:cNvPr id="19" name="Graphic 10" descr="Link">
            <a:extLst>
              <a:ext uri="{FF2B5EF4-FFF2-40B4-BE49-F238E27FC236}">
                <a16:creationId xmlns:a16="http://schemas.microsoft.com/office/drawing/2014/main" id="{0718E6E0-05A2-479C-AEA8-1A385EB7347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1432509" y="5370161"/>
            <a:ext cx="244786" cy="244786"/>
          </a:xfrm>
          <a:prstGeom prst="rect">
            <a:avLst/>
          </a:prstGeom>
        </p:spPr>
      </p:pic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  <p:sp>
        <p:nvSpPr>
          <p:cNvPr id="21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32000" y="6439820"/>
            <a:ext cx="5664000" cy="295062"/>
          </a:xfrm>
        </p:spPr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</p:spTree>
    <p:extLst>
      <p:ext uri="{BB962C8B-B14F-4D97-AF65-F5344CB8AC3E}">
        <p14:creationId xmlns:p14="http://schemas.microsoft.com/office/powerpoint/2010/main" val="204966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hlussseite linksbündig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1898" y="0"/>
            <a:ext cx="9780102" cy="6804025"/>
          </a:xfrm>
          <a:solidFill>
            <a:schemeClr val="bg1">
              <a:lumMod val="85000"/>
            </a:schemeClr>
          </a:solidFill>
        </p:spPr>
        <p:txBody>
          <a:bodyPr tIns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Foto</a:t>
            </a:r>
            <a:r>
              <a:rPr lang="en-US" noProof="0" dirty="0"/>
              <a:t> </a:t>
            </a:r>
            <a:r>
              <a:rPr lang="en-US" noProof="0" dirty="0" err="1"/>
              <a:t>einfügen</a:t>
            </a:r>
            <a:r>
              <a:rPr lang="en-US" noProof="0" dirty="0"/>
              <a:t> </a:t>
            </a:r>
          </a:p>
          <a:p>
            <a:r>
              <a:rPr lang="en-US" noProof="0" dirty="0"/>
              <a:t>(</a:t>
            </a:r>
            <a:r>
              <a:rPr lang="en-US" noProof="0" dirty="0" err="1"/>
              <a:t>durck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auf das </a:t>
            </a:r>
            <a:r>
              <a:rPr lang="en-US" noProof="0" dirty="0" err="1"/>
              <a:t>Fotosymbol</a:t>
            </a:r>
            <a:r>
              <a:rPr lang="en-US" noProof="0" dirty="0"/>
              <a:t> </a:t>
            </a:r>
          </a:p>
          <a:p>
            <a:r>
              <a:rPr lang="en-US" noProof="0" dirty="0" err="1"/>
              <a:t>oder</a:t>
            </a:r>
            <a:r>
              <a:rPr lang="en-US" noProof="0" dirty="0"/>
              <a:t> per Drag &amp; Drop)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9525" y="2798354"/>
            <a:ext cx="4981575" cy="1013684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 dirty="0" err="1"/>
              <a:t>Vielen</a:t>
            </a:r>
            <a:r>
              <a:rPr lang="en-US" noProof="0" dirty="0"/>
              <a:t> Dank!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0100" y="3933825"/>
            <a:ext cx="4167642" cy="655005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de-DE" dirty="0"/>
              <a:t>Hier Klicken, um Namen der Vortragenden einzutragen</a:t>
            </a:r>
            <a:endParaRPr lang="en-US" noProof="0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0100" y="4621047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 dirty="0" err="1"/>
              <a:t>Telefon</a:t>
            </a:r>
            <a:endParaRPr lang="en-US" noProof="0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0100" y="4970064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 dirty="0"/>
              <a:t>E-Mail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0100" y="5319081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 dirty="0"/>
              <a:t>Website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2685912"/>
            <a:ext cx="373380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16" name="Graphic 7" descr="User">
            <a:extLst>
              <a:ext uri="{FF2B5EF4-FFF2-40B4-BE49-F238E27FC236}">
                <a16:creationId xmlns:a16="http://schemas.microsoft.com/office/drawing/2014/main" id="{111541C4-DB03-4E53-994D-499C7D73C4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72652" y="4336053"/>
            <a:ext cx="218900" cy="218900"/>
          </a:xfrm>
          <a:prstGeom prst="rect">
            <a:avLst/>
          </a:prstGeom>
        </p:spPr>
      </p:pic>
      <p:pic>
        <p:nvPicPr>
          <p:cNvPr id="17" name="Graphic 9" descr="Smart Phone">
            <a:extLst>
              <a:ext uri="{FF2B5EF4-FFF2-40B4-BE49-F238E27FC236}">
                <a16:creationId xmlns:a16="http://schemas.microsoft.com/office/drawing/2014/main" id="{A29DE31C-E099-4579-BB03-675E0A40C5F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72652" y="4684501"/>
            <a:ext cx="218900" cy="218900"/>
          </a:xfrm>
          <a:prstGeom prst="rect">
            <a:avLst/>
          </a:prstGeom>
        </p:spPr>
      </p:pic>
      <p:pic>
        <p:nvPicPr>
          <p:cNvPr id="18" name="Graphic 8" descr="Envelope">
            <a:extLst>
              <a:ext uri="{FF2B5EF4-FFF2-40B4-BE49-F238E27FC236}">
                <a16:creationId xmlns:a16="http://schemas.microsoft.com/office/drawing/2014/main" id="{773C1382-ACE1-460F-A1B6-AB761A7D2E6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72652" y="5032949"/>
            <a:ext cx="218900" cy="218900"/>
          </a:xfrm>
          <a:prstGeom prst="rect">
            <a:avLst/>
          </a:prstGeom>
        </p:spPr>
      </p:pic>
      <p:pic>
        <p:nvPicPr>
          <p:cNvPr id="19" name="Graphic 10" descr="Link">
            <a:extLst>
              <a:ext uri="{FF2B5EF4-FFF2-40B4-BE49-F238E27FC236}">
                <a16:creationId xmlns:a16="http://schemas.microsoft.com/office/drawing/2014/main" id="{0718E6E0-05A2-479C-AEA8-1A385EB7347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59709" y="5370161"/>
            <a:ext cx="244786" cy="24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316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Subheading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</a:t>
            </a:r>
            <a:r>
              <a:rPr lang="en-US" noProof="0" dirty="0" err="1"/>
              <a:t>Seitentitel</a:t>
            </a:r>
            <a:r>
              <a:rPr lang="en-US" noProof="0" dirty="0"/>
              <a:t>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Subheading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3" hasCustomPrompt="1"/>
          </p:nvPr>
        </p:nvSpPr>
        <p:spPr>
          <a:xfrm>
            <a:off x="2832100" y="5988326"/>
            <a:ext cx="8939213" cy="346924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 smtClean="0"/>
              <a:t>Quelle(n)</a:t>
            </a:r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</a:t>
            </a:r>
            <a:r>
              <a:rPr lang="en-US" noProof="0" dirty="0" err="1"/>
              <a:t>Seitentitel</a:t>
            </a:r>
            <a:r>
              <a:rPr lang="en-US" noProof="0" dirty="0"/>
              <a:t>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08000"/>
            <a:ext cx="11328000" cy="5183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  <p:sp>
        <p:nvSpPr>
          <p:cNvPr id="7" name="Textplatzhalter 5"/>
          <p:cNvSpPr>
            <a:spLocks noGrp="1"/>
          </p:cNvSpPr>
          <p:nvPr>
            <p:ph type="body" sz="quarter" idx="33" hasCustomPrompt="1"/>
          </p:nvPr>
        </p:nvSpPr>
        <p:spPr>
          <a:xfrm>
            <a:off x="2844800" y="5988325"/>
            <a:ext cx="8926514" cy="38302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 smtClean="0"/>
              <a:t>Quelle(n)</a:t>
            </a:r>
          </a:p>
        </p:txBody>
      </p:sp>
    </p:spTree>
    <p:extLst>
      <p:ext uri="{BB962C8B-B14F-4D97-AF65-F5344CB8AC3E}">
        <p14:creationId xmlns:p14="http://schemas.microsoft.com/office/powerpoint/2010/main" val="976207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</a:t>
            </a:r>
            <a:r>
              <a:rPr lang="en-US" noProof="0" dirty="0" err="1"/>
              <a:t>Seitentitel</a:t>
            </a:r>
            <a:r>
              <a:rPr lang="en-US" noProof="0" dirty="0"/>
              <a:t>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B68CA9-AC4C-4D15-9BA1-A9F1AC560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  <a:endParaRPr lang="en-US" noProof="0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9B24D8A-D8A5-4F57-A260-A4CF75FCB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Textmasterformat bearbeiten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33" hasCustomPrompt="1"/>
          </p:nvPr>
        </p:nvSpPr>
        <p:spPr>
          <a:xfrm>
            <a:off x="2806700" y="5988326"/>
            <a:ext cx="8964614" cy="390962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 smtClean="0"/>
              <a:t>Quelle(n)</a:t>
            </a:r>
          </a:p>
        </p:txBody>
      </p:sp>
    </p:spTree>
    <p:extLst>
      <p:ext uri="{BB962C8B-B14F-4D97-AF65-F5344CB8AC3E}">
        <p14:creationId xmlns:p14="http://schemas.microsoft.com/office/powerpoint/2010/main" val="80143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Spalten ohne Subheading und Spaltenüberschri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</a:t>
            </a:r>
            <a:r>
              <a:rPr lang="en-US" noProof="0" dirty="0" err="1"/>
              <a:t>Seitentitel</a:t>
            </a:r>
            <a:r>
              <a:rPr lang="en-US" noProof="0" dirty="0"/>
              <a:t>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E1E0B79-3CC8-4DCF-8AEC-AC43BC9A3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886" y="1007250"/>
            <a:ext cx="5460114" cy="5169713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546508-E26C-46CD-8939-D20E71BF4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999" y="1007250"/>
            <a:ext cx="5448115" cy="5169713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33" hasCustomPrompt="1"/>
          </p:nvPr>
        </p:nvSpPr>
        <p:spPr>
          <a:xfrm>
            <a:off x="6312573" y="5974039"/>
            <a:ext cx="5459427" cy="188637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 smtClean="0"/>
              <a:t>Quelle(n)</a:t>
            </a:r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34" hasCustomPrompt="1"/>
          </p:nvPr>
        </p:nvSpPr>
        <p:spPr>
          <a:xfrm>
            <a:off x="431999" y="5974039"/>
            <a:ext cx="5448115" cy="202924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 smtClean="0"/>
              <a:t>Quelle(n)</a:t>
            </a:r>
          </a:p>
        </p:txBody>
      </p:sp>
    </p:spTree>
    <p:extLst>
      <p:ext uri="{BB962C8B-B14F-4D97-AF65-F5344CB8AC3E}">
        <p14:creationId xmlns:p14="http://schemas.microsoft.com/office/powerpoint/2010/main" val="615553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Spalten mit Subheading und Spalten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</a:t>
            </a:r>
            <a:r>
              <a:rPr lang="en-US" noProof="0" dirty="0" err="1"/>
              <a:t>Seitentitel</a:t>
            </a:r>
            <a:r>
              <a:rPr lang="en-US" noProof="0" dirty="0"/>
              <a:t>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 baseline="0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Subheading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800" y="1740534"/>
            <a:ext cx="5472000" cy="3600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 dirty="0"/>
              <a:t>Überschrift Spalte 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2000" y="2310849"/>
            <a:ext cx="5472000" cy="3881152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noProof="0" dirty="0"/>
              <a:t>Erste Listenebene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  <a:endParaRPr lang="en-US" noProof="0" dirty="0"/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91216" y="1734156"/>
            <a:ext cx="5472000" cy="358775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 noProof="0" dirty="0"/>
              <a:t>Überschrift Spalte 2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99887" y="2310849"/>
            <a:ext cx="5472113" cy="3880401"/>
          </a:xfrm>
        </p:spPr>
        <p:txBody>
          <a:bodyPr/>
          <a:lstStyle/>
          <a:p>
            <a:pPr lvl="0"/>
            <a:r>
              <a:rPr lang="de-DE" noProof="0" dirty="0"/>
              <a:t>Erste Listenebene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  <p:sp>
        <p:nvSpPr>
          <p:cNvPr id="10" name="Rectangle 9" descr="Accent block left">
            <a:extLst>
              <a:ext uri="{FF2B5EF4-FFF2-40B4-BE49-F238E27FC236}">
                <a16:creationId xmlns:a16="http://schemas.microsoft.com/office/drawing/2014/main" id="{BBC0CAF5-0DE6-4BEA-824E-124A54A76A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431800" y="1557890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1" name="Rectangle 10" descr="Accent bar right&#10;">
            <a:extLst>
              <a:ext uri="{FF2B5EF4-FFF2-40B4-BE49-F238E27FC236}">
                <a16:creationId xmlns:a16="http://schemas.microsoft.com/office/drawing/2014/main" id="{ED008080-B2F5-441A-8B15-30AE86BBF9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291216" y="1581756"/>
            <a:ext cx="1984175" cy="1148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  <p:sp>
        <p:nvSpPr>
          <p:cNvPr id="14" name="Textplatzhalter 5"/>
          <p:cNvSpPr>
            <a:spLocks noGrp="1"/>
          </p:cNvSpPr>
          <p:nvPr>
            <p:ph type="body" sz="quarter" idx="33" hasCustomPrompt="1"/>
          </p:nvPr>
        </p:nvSpPr>
        <p:spPr>
          <a:xfrm>
            <a:off x="431800" y="5988326"/>
            <a:ext cx="5472200" cy="152400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 smtClean="0"/>
              <a:t>Quelle(n)</a:t>
            </a:r>
          </a:p>
        </p:txBody>
      </p:sp>
      <p:sp>
        <p:nvSpPr>
          <p:cNvPr id="15" name="Textplatzhalter 5"/>
          <p:cNvSpPr>
            <a:spLocks noGrp="1"/>
          </p:cNvSpPr>
          <p:nvPr>
            <p:ph type="body" sz="quarter" idx="34" hasCustomPrompt="1"/>
          </p:nvPr>
        </p:nvSpPr>
        <p:spPr>
          <a:xfrm>
            <a:off x="6291217" y="5988326"/>
            <a:ext cx="5472000" cy="202924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 smtClean="0"/>
              <a:t>Quelle(n)</a:t>
            </a:r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Spalten mit Spaltenüberschrift (kein Subheadin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</a:t>
            </a:r>
            <a:r>
              <a:rPr lang="en-US" noProof="0" dirty="0" err="1"/>
              <a:t>Seitentitel</a:t>
            </a:r>
            <a:r>
              <a:rPr lang="en-US" noProof="0" dirty="0"/>
              <a:t>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431800" y="1016231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2" name="Rectangle 11" descr="Accent bar right&#10;">
            <a:extLst>
              <a:ext uri="{FF2B5EF4-FFF2-40B4-BE49-F238E27FC236}">
                <a16:creationId xmlns:a16="http://schemas.microsoft.com/office/drawing/2014/main" id="{3E8A46E0-47C2-4441-B7DD-F621A80F1F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299887" y="1016231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902C307-6561-4E11-9899-1F34830AE8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800" y="1224128"/>
            <a:ext cx="5448115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 dirty="0" smtClean="0"/>
              <a:t>Überschrift Spalte 1</a:t>
            </a:r>
            <a:endParaRPr lang="de-DE" noProof="0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D73439B-6B1B-47C5-B2B0-409015FB339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12086" y="1224128"/>
            <a:ext cx="5447914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 dirty="0" smtClean="0"/>
              <a:t>Überschrift Spalte 2</a:t>
            </a:r>
            <a:endParaRPr lang="de-DE" noProof="0" dirty="0"/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12AC6878-44C6-4445-A225-70C0DC482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9886" y="1955731"/>
            <a:ext cx="5447914" cy="4233932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6D675DA8-374F-4915-973A-53612A41F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1943031"/>
            <a:ext cx="5447914" cy="4246632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  <p:sp>
        <p:nvSpPr>
          <p:cNvPr id="15" name="Textplatzhalter 5"/>
          <p:cNvSpPr>
            <a:spLocks noGrp="1"/>
          </p:cNvSpPr>
          <p:nvPr>
            <p:ph type="body" sz="quarter" idx="33" hasCustomPrompt="1"/>
          </p:nvPr>
        </p:nvSpPr>
        <p:spPr>
          <a:xfrm>
            <a:off x="6299885" y="5986739"/>
            <a:ext cx="5447915" cy="202923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 smtClean="0"/>
              <a:t>Quelle(n)</a:t>
            </a:r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34" hasCustomPrompt="1"/>
          </p:nvPr>
        </p:nvSpPr>
        <p:spPr>
          <a:xfrm>
            <a:off x="431801" y="5979353"/>
            <a:ext cx="5447914" cy="210309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 smtClean="0"/>
              <a:t>Quelle(n)</a:t>
            </a:r>
          </a:p>
        </p:txBody>
      </p:sp>
    </p:spTree>
    <p:extLst>
      <p:ext uri="{BB962C8B-B14F-4D97-AF65-F5344CB8AC3E}">
        <p14:creationId xmlns:p14="http://schemas.microsoft.com/office/powerpoint/2010/main" val="3625315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Spalten, Subheading, keine Spalten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</a:t>
            </a:r>
            <a:r>
              <a:rPr lang="en-US" noProof="0" dirty="0" err="1"/>
              <a:t>Seitentitel</a:t>
            </a:r>
            <a:r>
              <a:rPr lang="en-US" noProof="0" dirty="0"/>
              <a:t>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Subheading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33" hasCustomPrompt="1"/>
          </p:nvPr>
        </p:nvSpPr>
        <p:spPr>
          <a:xfrm>
            <a:off x="6304281" y="5988326"/>
            <a:ext cx="5458936" cy="202924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 smtClean="0"/>
              <a:t>Quelle(n)</a:t>
            </a:r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34" hasCustomPrompt="1"/>
          </p:nvPr>
        </p:nvSpPr>
        <p:spPr>
          <a:xfrm>
            <a:off x="431801" y="5988326"/>
            <a:ext cx="5476592" cy="202924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 smtClean="0"/>
              <a:t>Quelle(n)</a:t>
            </a:r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Subheading und 3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</a:t>
            </a:r>
            <a:r>
              <a:rPr lang="en-US" noProof="0" dirty="0" err="1"/>
              <a:t>Seitentitel</a:t>
            </a:r>
            <a:r>
              <a:rPr lang="en-US" noProof="0" dirty="0"/>
              <a:t>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Subheading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  <a:endParaRPr lang="en-US" noProof="0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33" hasCustomPrompt="1"/>
          </p:nvPr>
        </p:nvSpPr>
        <p:spPr>
          <a:xfrm>
            <a:off x="431801" y="5987801"/>
            <a:ext cx="3600200" cy="202924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 smtClean="0"/>
              <a:t>Quelle(n)</a:t>
            </a:r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34" hasCustomPrompt="1"/>
          </p:nvPr>
        </p:nvSpPr>
        <p:spPr>
          <a:xfrm>
            <a:off x="4301549" y="5971842"/>
            <a:ext cx="3600451" cy="202924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 smtClean="0"/>
              <a:t>Quelle(n)</a:t>
            </a:r>
          </a:p>
        </p:txBody>
      </p:sp>
      <p:sp>
        <p:nvSpPr>
          <p:cNvPr id="14" name="Textplatzhalter 5"/>
          <p:cNvSpPr>
            <a:spLocks noGrp="1"/>
          </p:cNvSpPr>
          <p:nvPr>
            <p:ph type="body" sz="quarter" idx="35" hasCustomPrompt="1"/>
          </p:nvPr>
        </p:nvSpPr>
        <p:spPr>
          <a:xfrm>
            <a:off x="8171551" y="5987801"/>
            <a:ext cx="3591666" cy="202924"/>
          </a:xfrm>
        </p:spPr>
        <p:txBody>
          <a:bodyPr/>
          <a:lstStyle>
            <a:lvl1pPr marL="0" indent="0" algn="r">
              <a:buNone/>
              <a:defRPr lang="de-DE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dirty="0" smtClean="0"/>
              <a:t>Quelle(n)</a:t>
            </a:r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Foto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4000" b="1" spc="-300" dirty="0"/>
            </a:lvl1pPr>
          </a:lstStyle>
          <a:p>
            <a:pPr lvl="0" algn="r"/>
            <a:r>
              <a:rPr lang="de-DE" noProof="0" dirty="0"/>
              <a:t>Hier klicken, um  Präsentationstitel einzufügen</a:t>
            </a:r>
            <a:endParaRPr lang="en-US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sz="20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Hier klicken, um den/die Namen der Vortragenden einzufügen</a:t>
            </a:r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43182" y="4149190"/>
            <a:ext cx="1686223" cy="45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60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3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</a:t>
            </a:r>
            <a:r>
              <a:rPr lang="en-US" noProof="0" dirty="0" err="1"/>
              <a:t>Seitentitel</a:t>
            </a:r>
            <a:r>
              <a:rPr lang="en-US" noProof="0" dirty="0"/>
              <a:t>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16001"/>
            <a:ext cx="3600000" cy="5175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016002"/>
            <a:ext cx="3600450" cy="5174724"/>
          </a:xfrm>
        </p:spPr>
        <p:txBody>
          <a:bodyPr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  <a:endParaRPr lang="en-US" noProof="0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044626"/>
            <a:ext cx="3600450" cy="5146099"/>
          </a:xfrm>
        </p:spPr>
        <p:txBody>
          <a:bodyPr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33" hasCustomPrompt="1"/>
          </p:nvPr>
        </p:nvSpPr>
        <p:spPr>
          <a:xfrm>
            <a:off x="431801" y="5987801"/>
            <a:ext cx="3600200" cy="202924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 smtClean="0"/>
              <a:t>Quelle(n)</a:t>
            </a:r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34" hasCustomPrompt="1"/>
          </p:nvPr>
        </p:nvSpPr>
        <p:spPr>
          <a:xfrm>
            <a:off x="4301549" y="5971842"/>
            <a:ext cx="3600451" cy="202924"/>
          </a:xfrm>
        </p:spPr>
        <p:txBody>
          <a:bodyPr/>
          <a:lstStyle>
            <a:lvl1pPr marL="0" indent="0" algn="r">
              <a:buNone/>
              <a:defRPr lang="de-DE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dirty="0" smtClean="0"/>
              <a:t>Quelle(n)</a:t>
            </a:r>
          </a:p>
        </p:txBody>
      </p:sp>
      <p:sp>
        <p:nvSpPr>
          <p:cNvPr id="14" name="Textplatzhalter 5"/>
          <p:cNvSpPr>
            <a:spLocks noGrp="1"/>
          </p:cNvSpPr>
          <p:nvPr>
            <p:ph type="body" sz="quarter" idx="35" hasCustomPrompt="1"/>
          </p:nvPr>
        </p:nvSpPr>
        <p:spPr>
          <a:xfrm>
            <a:off x="8171551" y="5987801"/>
            <a:ext cx="3591666" cy="202924"/>
          </a:xfrm>
        </p:spPr>
        <p:txBody>
          <a:bodyPr/>
          <a:lstStyle>
            <a:lvl1pPr marL="0" indent="0" algn="r">
              <a:buNone/>
              <a:defRPr lang="de-DE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dirty="0" smtClean="0"/>
              <a:t>Quelle(n)</a:t>
            </a:r>
          </a:p>
        </p:txBody>
      </p:sp>
    </p:spTree>
    <p:extLst>
      <p:ext uri="{BB962C8B-B14F-4D97-AF65-F5344CB8AC3E}">
        <p14:creationId xmlns:p14="http://schemas.microsoft.com/office/powerpoint/2010/main" val="2897807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Subheading und 5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</a:t>
            </a:r>
            <a:r>
              <a:rPr lang="en-US" noProof="0" dirty="0" err="1"/>
              <a:t>Seitentitel</a:t>
            </a:r>
            <a:r>
              <a:rPr lang="en-US" noProof="0" dirty="0"/>
              <a:t>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Subheading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33" hasCustomPrompt="1"/>
          </p:nvPr>
        </p:nvSpPr>
        <p:spPr>
          <a:xfrm>
            <a:off x="277425" y="5983861"/>
            <a:ext cx="2314575" cy="202924"/>
          </a:xfrm>
        </p:spPr>
        <p:txBody>
          <a:bodyPr/>
          <a:lstStyle>
            <a:lvl1pPr marL="0" indent="0" algn="r">
              <a:buNone/>
              <a:defRPr lang="de-DE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dirty="0" smtClean="0"/>
              <a:t>Quelle(n)</a:t>
            </a:r>
          </a:p>
        </p:txBody>
      </p:sp>
      <p:sp>
        <p:nvSpPr>
          <p:cNvPr id="14" name="Textplatzhalter 5"/>
          <p:cNvSpPr>
            <a:spLocks noGrp="1"/>
          </p:cNvSpPr>
          <p:nvPr>
            <p:ph type="body" sz="quarter" idx="34" hasCustomPrompt="1"/>
          </p:nvPr>
        </p:nvSpPr>
        <p:spPr>
          <a:xfrm>
            <a:off x="2572425" y="5990559"/>
            <a:ext cx="2314575" cy="202924"/>
          </a:xfrm>
        </p:spPr>
        <p:txBody>
          <a:bodyPr/>
          <a:lstStyle>
            <a:lvl1pPr marL="0" indent="0" algn="r">
              <a:buNone/>
              <a:defRPr lang="de-DE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dirty="0" smtClean="0"/>
              <a:t>Quelle(n)</a:t>
            </a:r>
          </a:p>
        </p:txBody>
      </p:sp>
      <p:sp>
        <p:nvSpPr>
          <p:cNvPr id="16" name="Textplatzhalter 5"/>
          <p:cNvSpPr>
            <a:spLocks noGrp="1"/>
          </p:cNvSpPr>
          <p:nvPr>
            <p:ph type="body" sz="quarter" idx="35" hasCustomPrompt="1"/>
          </p:nvPr>
        </p:nvSpPr>
        <p:spPr>
          <a:xfrm>
            <a:off x="7162425" y="5983861"/>
            <a:ext cx="2314575" cy="202924"/>
          </a:xfrm>
        </p:spPr>
        <p:txBody>
          <a:bodyPr/>
          <a:lstStyle>
            <a:lvl1pPr marL="0" indent="0" algn="r">
              <a:buNone/>
              <a:defRPr lang="de-DE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dirty="0" smtClean="0"/>
              <a:t>Quelle(n)</a:t>
            </a:r>
          </a:p>
        </p:txBody>
      </p:sp>
      <p:sp>
        <p:nvSpPr>
          <p:cNvPr id="18" name="Textplatzhalter 5"/>
          <p:cNvSpPr>
            <a:spLocks noGrp="1"/>
          </p:cNvSpPr>
          <p:nvPr>
            <p:ph type="body" sz="quarter" idx="36" hasCustomPrompt="1"/>
          </p:nvPr>
        </p:nvSpPr>
        <p:spPr>
          <a:xfrm>
            <a:off x="4847850" y="5979396"/>
            <a:ext cx="2314575" cy="202924"/>
          </a:xfrm>
        </p:spPr>
        <p:txBody>
          <a:bodyPr/>
          <a:lstStyle>
            <a:lvl1pPr marL="0" indent="0" algn="r">
              <a:buNone/>
              <a:defRPr lang="de-DE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dirty="0" smtClean="0"/>
              <a:t>Quelle(n)</a:t>
            </a:r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37" hasCustomPrompt="1"/>
          </p:nvPr>
        </p:nvSpPr>
        <p:spPr>
          <a:xfrm>
            <a:off x="9448641" y="5991063"/>
            <a:ext cx="2314575" cy="202924"/>
          </a:xfrm>
        </p:spPr>
        <p:txBody>
          <a:bodyPr/>
          <a:lstStyle>
            <a:lvl1pPr marL="0" indent="0" algn="r">
              <a:buNone/>
              <a:defRPr lang="de-DE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dirty="0" smtClean="0"/>
              <a:t>Quelle(n)</a:t>
            </a:r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</a:t>
            </a:r>
            <a:r>
              <a:rPr lang="en-US" noProof="0" dirty="0" err="1"/>
              <a:t>Seitentitel</a:t>
            </a:r>
            <a:r>
              <a:rPr lang="en-US" noProof="0" dirty="0"/>
              <a:t>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Subheading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  <p:sp>
        <p:nvSpPr>
          <p:cNvPr id="7" name="Textplatzhalter 5"/>
          <p:cNvSpPr>
            <a:spLocks noGrp="1"/>
          </p:cNvSpPr>
          <p:nvPr>
            <p:ph type="body" sz="quarter" idx="33" hasCustomPrompt="1"/>
          </p:nvPr>
        </p:nvSpPr>
        <p:spPr>
          <a:xfrm>
            <a:off x="2273301" y="5978385"/>
            <a:ext cx="9486700" cy="3929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 smtClean="0"/>
              <a:t>Quelle(n)</a:t>
            </a:r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</a:t>
            </a:r>
            <a:r>
              <a:rPr lang="en-US" noProof="0" dirty="0" err="1"/>
              <a:t>Seitentitel</a:t>
            </a:r>
            <a:r>
              <a:rPr lang="en-US" noProof="0" dirty="0"/>
              <a:t>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3" hasCustomPrompt="1"/>
          </p:nvPr>
        </p:nvSpPr>
        <p:spPr>
          <a:xfrm>
            <a:off x="2806701" y="5978385"/>
            <a:ext cx="8953300" cy="3929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 smtClean="0"/>
              <a:t>Quelle(n)</a:t>
            </a:r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  <p:sp>
        <p:nvSpPr>
          <p:cNvPr id="5" name="Textplatzhalter 5"/>
          <p:cNvSpPr>
            <a:spLocks noGrp="1"/>
          </p:cNvSpPr>
          <p:nvPr>
            <p:ph type="body" sz="quarter" idx="33" hasCustomPrompt="1"/>
          </p:nvPr>
        </p:nvSpPr>
        <p:spPr>
          <a:xfrm>
            <a:off x="2832101" y="5978385"/>
            <a:ext cx="8927900" cy="3929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 smtClean="0"/>
              <a:t>Quelle(n)</a:t>
            </a:r>
          </a:p>
        </p:txBody>
      </p:sp>
    </p:spTree>
    <p:extLst>
      <p:ext uri="{BB962C8B-B14F-4D97-AF65-F5344CB8AC3E}">
        <p14:creationId xmlns:p14="http://schemas.microsoft.com/office/powerpoint/2010/main" val="390043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e weiß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0" y="0"/>
            <a:ext cx="12281836" cy="6949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0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iederung mit Fo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Foto</a:t>
            </a:r>
            <a:r>
              <a:rPr lang="en-US" noProof="0" dirty="0"/>
              <a:t> </a:t>
            </a:r>
            <a:r>
              <a:rPr lang="en-US" noProof="0" dirty="0" err="1"/>
              <a:t>einfügen</a:t>
            </a:r>
            <a:r>
              <a:rPr lang="en-US" noProof="0" dirty="0"/>
              <a:t> </a:t>
            </a:r>
          </a:p>
          <a:p>
            <a:r>
              <a:rPr lang="en-US" noProof="0" dirty="0"/>
              <a:t>(</a:t>
            </a:r>
            <a:r>
              <a:rPr lang="en-US" noProof="0" dirty="0" err="1"/>
              <a:t>durck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auf das </a:t>
            </a:r>
            <a:r>
              <a:rPr lang="en-US" noProof="0" dirty="0" err="1"/>
              <a:t>Fotosymbol</a:t>
            </a:r>
            <a:r>
              <a:rPr lang="en-US" noProof="0" dirty="0"/>
              <a:t> </a:t>
            </a:r>
          </a:p>
          <a:p>
            <a:r>
              <a:rPr lang="en-US" noProof="0" dirty="0" err="1"/>
              <a:t>oder</a:t>
            </a:r>
            <a:r>
              <a:rPr lang="en-US" noProof="0" dirty="0"/>
              <a:t> per Drag &amp; Drop)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/>
          <a:lstStyle>
            <a:lvl1pPr algn="r">
              <a:defRPr sz="4000" b="1" spc="-3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</a:t>
            </a:r>
            <a:r>
              <a:rPr lang="en-US" noProof="0" dirty="0" err="1"/>
              <a:t>Seitentitel</a:t>
            </a:r>
            <a:r>
              <a:rPr lang="en-US" noProof="0" dirty="0"/>
              <a:t>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Subheading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668686"/>
            <a:ext cx="5472000" cy="299942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iederung mit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Foto</a:t>
            </a:r>
            <a:r>
              <a:rPr lang="en-US" noProof="0" dirty="0"/>
              <a:t> </a:t>
            </a:r>
            <a:r>
              <a:rPr lang="en-US" noProof="0" dirty="0" err="1"/>
              <a:t>einfügen</a:t>
            </a:r>
            <a:r>
              <a:rPr lang="en-US" noProof="0" dirty="0"/>
              <a:t> </a:t>
            </a:r>
          </a:p>
          <a:p>
            <a:r>
              <a:rPr lang="en-US" noProof="0" dirty="0"/>
              <a:t>(</a:t>
            </a:r>
            <a:r>
              <a:rPr lang="en-US" noProof="0" dirty="0" err="1"/>
              <a:t>durck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auf das </a:t>
            </a:r>
            <a:r>
              <a:rPr lang="en-US" noProof="0" dirty="0" err="1"/>
              <a:t>Fotosymbol</a:t>
            </a:r>
            <a:r>
              <a:rPr lang="en-US" noProof="0" dirty="0"/>
              <a:t> </a:t>
            </a:r>
          </a:p>
          <a:p>
            <a:r>
              <a:rPr lang="en-US" noProof="0" dirty="0" err="1"/>
              <a:t>oder</a:t>
            </a:r>
            <a:r>
              <a:rPr lang="en-US" noProof="0" dirty="0"/>
              <a:t> per Drag &amp; Drop)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8100" y="1869795"/>
            <a:ext cx="6641900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>
            <a:lvl1pPr algn="l">
              <a:defRPr sz="54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</a:t>
            </a:r>
            <a:r>
              <a:rPr lang="en-US" noProof="0" dirty="0" err="1"/>
              <a:t>Seitentitel</a:t>
            </a:r>
            <a:r>
              <a:rPr lang="en-US" noProof="0" dirty="0"/>
              <a:t>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8334" y="2994141"/>
            <a:ext cx="6641626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Subheading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88000" y="3763648"/>
            <a:ext cx="5472000" cy="242835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noProof="0" dirty="0"/>
              <a:t>Erste Listenebene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389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überschrift mit Foto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Foto</a:t>
            </a:r>
            <a:r>
              <a:rPr lang="en-US" noProof="0" dirty="0"/>
              <a:t> </a:t>
            </a:r>
            <a:r>
              <a:rPr lang="en-US" noProof="0" dirty="0" err="1"/>
              <a:t>einfügen</a:t>
            </a:r>
            <a:r>
              <a:rPr lang="en-US" noProof="0" dirty="0"/>
              <a:t> </a:t>
            </a:r>
          </a:p>
          <a:p>
            <a:r>
              <a:rPr lang="en-US" noProof="0" dirty="0"/>
              <a:t>(</a:t>
            </a:r>
            <a:r>
              <a:rPr lang="en-US" noProof="0" dirty="0" err="1"/>
              <a:t>durck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auf das </a:t>
            </a:r>
            <a:r>
              <a:rPr lang="en-US" noProof="0" dirty="0" err="1"/>
              <a:t>Fotosymbol</a:t>
            </a:r>
            <a:r>
              <a:rPr lang="en-US" noProof="0" dirty="0"/>
              <a:t> </a:t>
            </a:r>
          </a:p>
          <a:p>
            <a:r>
              <a:rPr lang="en-US" noProof="0" dirty="0" err="1"/>
              <a:t>oder</a:t>
            </a:r>
            <a:r>
              <a:rPr lang="en-US" noProof="0" dirty="0"/>
              <a:t> per Drag &amp; Drop)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5700" y="2204792"/>
            <a:ext cx="5956300" cy="194400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4400" b="1" spc="-300" baseline="0" dirty="0"/>
            </a:lvl1pPr>
          </a:lstStyle>
          <a:p>
            <a:pPr lvl="0" algn="r"/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</a:t>
            </a:r>
            <a:r>
              <a:rPr lang="en-US" noProof="0" dirty="0" err="1"/>
              <a:t>Zwischenüberschrift</a:t>
            </a:r>
            <a:r>
              <a:rPr lang="en-US" noProof="0" dirty="0"/>
              <a:t> 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5700" y="41488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180000" tIns="180000" rIns="252000" bIns="180000"/>
          <a:lstStyle>
            <a:lvl1pPr marL="0" indent="0" algn="r">
              <a:buNone/>
              <a:defRPr sz="2000" baseline="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Subheading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524778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2000" y="6439820"/>
            <a:ext cx="5664000" cy="295062"/>
          </a:xfrm>
        </p:spPr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</p:spTree>
    <p:extLst>
      <p:ext uri="{BB962C8B-B14F-4D97-AF65-F5344CB8AC3E}">
        <p14:creationId xmlns:p14="http://schemas.microsoft.com/office/powerpoint/2010/main" val="243715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überschrift mit Foto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1412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Foto</a:t>
            </a:r>
            <a:r>
              <a:rPr lang="en-US" noProof="0" dirty="0"/>
              <a:t> </a:t>
            </a:r>
            <a:r>
              <a:rPr lang="en-US" noProof="0" dirty="0" err="1"/>
              <a:t>einfügen</a:t>
            </a:r>
            <a:r>
              <a:rPr lang="en-US" noProof="0" dirty="0"/>
              <a:t> </a:t>
            </a:r>
          </a:p>
          <a:p>
            <a:r>
              <a:rPr lang="en-US" noProof="0" dirty="0"/>
              <a:t>(</a:t>
            </a:r>
            <a:r>
              <a:rPr lang="en-US" noProof="0" dirty="0" err="1"/>
              <a:t>durck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auf das </a:t>
            </a:r>
            <a:r>
              <a:rPr lang="en-US" noProof="0" dirty="0" err="1"/>
              <a:t>Fotosymbol</a:t>
            </a:r>
            <a:r>
              <a:rPr lang="en-US" noProof="0" dirty="0"/>
              <a:t> </a:t>
            </a:r>
          </a:p>
          <a:p>
            <a:r>
              <a:rPr lang="en-US" noProof="0" dirty="0" err="1"/>
              <a:t>oder</a:t>
            </a:r>
            <a:r>
              <a:rPr lang="en-US" noProof="0" dirty="0"/>
              <a:t> per Drag &amp; Drop)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48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</a:t>
            </a:r>
            <a:r>
              <a:rPr lang="en-US" noProof="0" dirty="0" err="1"/>
              <a:t>Zwischenüberschrift</a:t>
            </a:r>
            <a:r>
              <a:rPr lang="en-US" noProof="0" dirty="0"/>
              <a:t> 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107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252000" tIns="180000" rIns="180000" bIns="18000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Subheading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8285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 ohne Foto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48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</a:t>
            </a:r>
            <a:r>
              <a:rPr lang="en-US" noProof="0" dirty="0" err="1"/>
              <a:t>Zwischenüberschrift</a:t>
            </a:r>
            <a:r>
              <a:rPr lang="en-US" noProof="0" dirty="0"/>
              <a:t> 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4B95064-E6BF-43CD-ACBD-6363E8D9BF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4114627"/>
            <a:ext cx="5956300" cy="1095056"/>
          </a:xfrm>
          <a:solidFill>
            <a:schemeClr val="tx1">
              <a:alpha val="80000"/>
            </a:schemeClr>
          </a:solidFill>
        </p:spPr>
        <p:txBody>
          <a:bodyPr vert="horz" lIns="252000" tIns="180000" rIns="180000" bIns="180000" rtlCol="0">
            <a:noAutofit/>
          </a:bodyPr>
          <a:lstStyle>
            <a:lvl1pPr marL="0" indent="0" algn="l">
              <a:buNone/>
              <a:defRPr lang="en-US"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Subheading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8256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nzseitiges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12192000" cy="637135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Foto</a:t>
            </a:r>
            <a:r>
              <a:rPr lang="en-US" noProof="0" dirty="0"/>
              <a:t> </a:t>
            </a:r>
            <a:r>
              <a:rPr lang="en-US" noProof="0" dirty="0" err="1"/>
              <a:t>einfügen</a:t>
            </a:r>
            <a:r>
              <a:rPr lang="en-US" noProof="0" dirty="0"/>
              <a:t> </a:t>
            </a:r>
          </a:p>
          <a:p>
            <a:r>
              <a:rPr lang="en-US" noProof="0" dirty="0"/>
              <a:t>(</a:t>
            </a:r>
            <a:r>
              <a:rPr lang="en-US" noProof="0" dirty="0" err="1"/>
              <a:t>durck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auf das </a:t>
            </a:r>
            <a:r>
              <a:rPr lang="en-US" noProof="0" dirty="0" err="1"/>
              <a:t>Fotosymbol</a:t>
            </a:r>
            <a:r>
              <a:rPr lang="en-US" noProof="0" dirty="0"/>
              <a:t> </a:t>
            </a:r>
          </a:p>
          <a:p>
            <a:r>
              <a:rPr lang="en-US" noProof="0" dirty="0" err="1"/>
              <a:t>oder</a:t>
            </a:r>
            <a:r>
              <a:rPr lang="en-US" noProof="0" dirty="0"/>
              <a:t> per Drag &amp; Drop)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0" y="5359400"/>
            <a:ext cx="5664000" cy="565899"/>
          </a:xfrm>
          <a:solidFill>
            <a:schemeClr val="tx1"/>
          </a:solidFill>
        </p:spPr>
        <p:txBody>
          <a:bodyPr lIns="180000" tIns="180000" rIns="180000" bIns="180000" anchor="ctr"/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</a:t>
            </a:r>
            <a:r>
              <a:rPr lang="en-US" noProof="0" dirty="0" err="1"/>
              <a:t>Bildunterschrift</a:t>
            </a:r>
            <a:r>
              <a:rPr lang="en-US" noProof="0" dirty="0"/>
              <a:t>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</a:t>
            </a:r>
            <a:r>
              <a:rPr lang="en-US" noProof="0" dirty="0" err="1"/>
              <a:t>Bildüberschrift</a:t>
            </a:r>
            <a:r>
              <a:rPr lang="en-US" noProof="0" dirty="0"/>
              <a:t>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 err="1"/>
              <a:t>Hier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, um </a:t>
            </a:r>
            <a:r>
              <a:rPr lang="en-US" noProof="0" dirty="0" err="1"/>
              <a:t>Seitentitel</a:t>
            </a:r>
            <a:r>
              <a:rPr lang="en-US" noProof="0" dirty="0"/>
              <a:t> </a:t>
            </a:r>
            <a:r>
              <a:rPr lang="en-US" noProof="0" dirty="0" err="1"/>
              <a:t>einzufügen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/>
              <a:t>eCHECKUP - Prävention des riskanten Alkoholkonsums bei Studierenden</a:t>
            </a:r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E50A411-2E68-4F4D-B4BC-62E87C633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FBF39A8-0BD5-48FD-9993-F595D4F72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 dirty="0"/>
              <a:t>Bild durch Klicken auf Symbol hinzufügen</a:t>
            </a:r>
            <a:endParaRPr lang="en-US" noProof="0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3216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‹Nr.›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063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B0D177-9AA4-42F4-9CD7-CD206217CA6D}"/>
              </a:ext>
            </a:extLst>
          </p:cNvPr>
          <p:cNvSpPr/>
          <p:nvPr/>
        </p:nvSpPr>
        <p:spPr>
          <a:xfrm>
            <a:off x="9780101" y="6371350"/>
            <a:ext cx="1979897" cy="4866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2B9A6A4-83D0-40B1-8B15-964C84BF0705}"/>
              </a:ext>
            </a:extLst>
          </p:cNvPr>
          <p:cNvSpPr/>
          <p:nvPr/>
        </p:nvSpPr>
        <p:spPr>
          <a:xfrm>
            <a:off x="0" y="6371351"/>
            <a:ext cx="9780102" cy="4320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 dirty="0"/>
              <a:t>Click to edit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439820"/>
            <a:ext cx="5664000" cy="29506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B49670D-8F18-44A8-B217-67B412095C0D}"/>
              </a:ext>
            </a:extLst>
          </p:cNvPr>
          <p:cNvSpPr/>
          <p:nvPr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0FA059-EC32-4FFF-9673-48849B2FA43A}"/>
              </a:ext>
            </a:extLst>
          </p:cNvPr>
          <p:cNvCxnSpPr>
            <a:cxnSpLocks/>
          </p:cNvCxnSpPr>
          <p:nvPr/>
        </p:nvCxnSpPr>
        <p:spPr>
          <a:xfrm flipH="1">
            <a:off x="1078397" y="5183625"/>
            <a:ext cx="12191999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/>
          <p:cNvPicPr>
            <a:picLocks noChangeAspect="1"/>
          </p:cNvPicPr>
          <p:nvPr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59769" y="6396571"/>
            <a:ext cx="1420563" cy="38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58" r:id="rId3"/>
    <p:sldLayoutId id="2147483666" r:id="rId4"/>
    <p:sldLayoutId id="2147483662" r:id="rId5"/>
    <p:sldLayoutId id="2147483663" r:id="rId6"/>
    <p:sldLayoutId id="2147483668" r:id="rId7"/>
    <p:sldLayoutId id="2147483660" r:id="rId8"/>
    <p:sldLayoutId id="2147483674" r:id="rId9"/>
    <p:sldLayoutId id="2147483664" r:id="rId10"/>
    <p:sldLayoutId id="2147483675" r:id="rId11"/>
    <p:sldLayoutId id="2147483650" r:id="rId12"/>
    <p:sldLayoutId id="2147483669" r:id="rId13"/>
    <p:sldLayoutId id="2147483673" r:id="rId14"/>
    <p:sldLayoutId id="2147483670" r:id="rId15"/>
    <p:sldLayoutId id="2147483659" r:id="rId16"/>
    <p:sldLayoutId id="2147483671" r:id="rId17"/>
    <p:sldLayoutId id="2147483652" r:id="rId18"/>
    <p:sldLayoutId id="2147483656" r:id="rId19"/>
    <p:sldLayoutId id="2147483680" r:id="rId20"/>
    <p:sldLayoutId id="2147483657" r:id="rId21"/>
    <p:sldLayoutId id="2147483654" r:id="rId22"/>
    <p:sldLayoutId id="2147483655" r:id="rId23"/>
    <p:sldLayoutId id="2147483672" r:id="rId24"/>
    <p:sldLayoutId id="2147483681" r:id="rId2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1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platzhalter 3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4892634" y="3135086"/>
            <a:ext cx="7299365" cy="1227530"/>
          </a:xfrm>
        </p:spPr>
        <p:txBody>
          <a:bodyPr anchor="ctr"/>
          <a:lstStyle/>
          <a:p>
            <a:pPr algn="l"/>
            <a:r>
              <a:rPr lang="de-DE" altLang="de-DE" dirty="0"/>
              <a:t>Motivierende Gesprächsführung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892635" y="4362616"/>
            <a:ext cx="7299366" cy="826901"/>
          </a:xfrm>
        </p:spPr>
        <p:txBody>
          <a:bodyPr/>
          <a:lstStyle/>
          <a:p>
            <a:pPr algn="l"/>
            <a:r>
              <a:rPr lang="de-DE" altLang="de-DE" dirty="0"/>
              <a:t>(Motivational </a:t>
            </a:r>
            <a:r>
              <a:rPr lang="de-DE" altLang="de-DE" dirty="0" err="1" smtClean="0"/>
              <a:t>Interviewing</a:t>
            </a:r>
            <a:r>
              <a:rPr lang="de-DE" altLang="de-DE" dirty="0" smtClean="0"/>
              <a:t> </a:t>
            </a:r>
            <a:r>
              <a:rPr lang="de-DE" altLang="de-DE" dirty="0"/>
              <a:t>= MI)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933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2</a:t>
            </a:r>
            <a:r>
              <a:rPr lang="de-DE" altLang="de-DE" dirty="0" smtClean="0"/>
              <a:t>. </a:t>
            </a:r>
            <a:r>
              <a:rPr lang="de-DE" dirty="0" smtClean="0"/>
              <a:t>Diskrepanzen entwickeln</a:t>
            </a:r>
            <a:endParaRPr lang="de-DE" alt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dirty="0" smtClean="0"/>
              <a:t>„</a:t>
            </a:r>
            <a:r>
              <a:rPr lang="de-DE" dirty="0"/>
              <a:t>Die Wichtigkeit </a:t>
            </a:r>
            <a:r>
              <a:rPr lang="de-DE" dirty="0" smtClean="0"/>
              <a:t>einer Ver</a:t>
            </a:r>
            <a:r>
              <a:rPr lang="de-DE" dirty="0"/>
              <a:t>ä</a:t>
            </a:r>
            <a:r>
              <a:rPr lang="de-DE" dirty="0" smtClean="0"/>
              <a:t>nderung </a:t>
            </a:r>
            <a:r>
              <a:rPr lang="de-DE" dirty="0"/>
              <a:t>soll an innerer Kraft gewinnen 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eigene Zwiesp</a:t>
            </a:r>
            <a:r>
              <a:rPr lang="de-DE" dirty="0"/>
              <a:t>ä</a:t>
            </a:r>
            <a:r>
              <a:rPr lang="de-DE" dirty="0" smtClean="0"/>
              <a:t>ltigkeit dem </a:t>
            </a:r>
            <a:r>
              <a:rPr lang="de-DE" dirty="0"/>
              <a:t>Suchtmittelgebrauch </a:t>
            </a:r>
            <a:r>
              <a:rPr lang="de-DE" dirty="0" smtClean="0"/>
              <a:t>gegenüber soll </a:t>
            </a:r>
            <a:r>
              <a:rPr lang="de-DE" dirty="0" err="1" smtClean="0"/>
              <a:t>dem:der</a:t>
            </a:r>
            <a:r>
              <a:rPr lang="de-DE" dirty="0" smtClean="0"/>
              <a:t> </a:t>
            </a:r>
            <a:r>
              <a:rPr lang="de-DE" dirty="0" err="1" smtClean="0"/>
              <a:t>Gesprächspartner:in</a:t>
            </a:r>
            <a:r>
              <a:rPr lang="de-DE" dirty="0" smtClean="0"/>
              <a:t> erlebbar </a:t>
            </a:r>
            <a:r>
              <a:rPr lang="de-DE" dirty="0"/>
              <a:t>gemacht </a:t>
            </a:r>
            <a:r>
              <a:rPr lang="de-DE" dirty="0" smtClean="0"/>
              <a:t>werden</a:t>
            </a:r>
          </a:p>
          <a:p>
            <a:r>
              <a:rPr lang="de-DE" dirty="0" smtClean="0"/>
              <a:t>Hierzu soll durch </a:t>
            </a:r>
            <a:r>
              <a:rPr lang="de-DE" dirty="0" err="1" smtClean="0"/>
              <a:t>den:die</a:t>
            </a:r>
            <a:r>
              <a:rPr lang="de-DE" dirty="0" smtClean="0"/>
              <a:t> </a:t>
            </a:r>
            <a:r>
              <a:rPr lang="de-DE" dirty="0" err="1" smtClean="0"/>
              <a:t>Gesprächspartner:in</a:t>
            </a:r>
            <a:r>
              <a:rPr lang="de-DE" dirty="0" smtClean="0"/>
              <a:t> thematisiert werden, wie die </a:t>
            </a:r>
            <a:r>
              <a:rPr lang="de-DE" dirty="0"/>
              <a:t>Sucht mit wichtigen </a:t>
            </a:r>
            <a:r>
              <a:rPr lang="de-DE" dirty="0" smtClean="0"/>
              <a:t>persönlichen </a:t>
            </a:r>
            <a:r>
              <a:rPr lang="de-DE" dirty="0"/>
              <a:t>Zielen und </a:t>
            </a:r>
            <a:r>
              <a:rPr lang="de-DE" dirty="0" smtClean="0"/>
              <a:t>Werten (z</a:t>
            </a:r>
            <a:r>
              <a:rPr lang="de-DE" dirty="0"/>
              <a:t>. B. Erhalt des Arbeitsplatzes oder </a:t>
            </a:r>
            <a:r>
              <a:rPr lang="de-DE" dirty="0" smtClean="0"/>
              <a:t>Fürsorge für </a:t>
            </a:r>
            <a:r>
              <a:rPr lang="de-DE" dirty="0"/>
              <a:t>die Familie) </a:t>
            </a:r>
            <a:r>
              <a:rPr lang="de-DE" dirty="0" smtClean="0"/>
              <a:t>in Konflikt steht (</a:t>
            </a:r>
            <a:r>
              <a:rPr lang="de-DE" dirty="0" smtClean="0">
                <a:sym typeface="Wingdings" panose="05000000000000000000" pitchFamily="2" charset="2"/>
              </a:rPr>
              <a:t> „</a:t>
            </a:r>
            <a:r>
              <a:rPr lang="de-DE" dirty="0" err="1" smtClean="0">
                <a:sym typeface="Wingdings" panose="05000000000000000000" pitchFamily="2" charset="2"/>
              </a:rPr>
              <a:t>change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talk</a:t>
            </a:r>
            <a:r>
              <a:rPr lang="de-DE" dirty="0" smtClean="0">
                <a:sym typeface="Wingdings" panose="05000000000000000000" pitchFamily="2" charset="2"/>
              </a:rPr>
              <a:t>“)</a:t>
            </a:r>
          </a:p>
          <a:p>
            <a:endParaRPr lang="de-DE" dirty="0"/>
          </a:p>
          <a:p>
            <a:r>
              <a:rPr lang="de-DE" dirty="0"/>
              <a:t>„Change </a:t>
            </a:r>
            <a:r>
              <a:rPr lang="de-DE" dirty="0" err="1"/>
              <a:t>talk</a:t>
            </a:r>
            <a:r>
              <a:rPr lang="de-DE" dirty="0"/>
              <a:t>“ kann </a:t>
            </a:r>
            <a:r>
              <a:rPr lang="de-DE" dirty="0" smtClean="0"/>
              <a:t>in vier </a:t>
            </a:r>
            <a:r>
              <a:rPr lang="de-DE" dirty="0"/>
              <a:t>Varianten auftreten: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err="1" smtClean="0"/>
              <a:t>Der:die</a:t>
            </a:r>
            <a:r>
              <a:rPr lang="de-DE" dirty="0" smtClean="0"/>
              <a:t> </a:t>
            </a:r>
            <a:r>
              <a:rPr lang="de-DE" dirty="0" err="1" smtClean="0"/>
              <a:t>Klient:in</a:t>
            </a:r>
            <a:r>
              <a:rPr lang="de-DE" dirty="0" smtClean="0"/>
              <a:t> </a:t>
            </a:r>
            <a:r>
              <a:rPr lang="de-DE" dirty="0"/>
              <a:t>spricht </a:t>
            </a:r>
            <a:r>
              <a:rPr lang="de-DE" dirty="0" smtClean="0"/>
              <a:t>über </a:t>
            </a:r>
            <a:r>
              <a:rPr lang="de-DE" dirty="0"/>
              <a:t>die Nachteile seines </a:t>
            </a:r>
            <a:r>
              <a:rPr lang="de-DE" dirty="0" smtClean="0"/>
              <a:t>derzeitigen </a:t>
            </a:r>
            <a:r>
              <a:rPr lang="de-DE" dirty="0"/>
              <a:t>V</a:t>
            </a:r>
            <a:r>
              <a:rPr lang="de-DE" dirty="0" smtClean="0"/>
              <a:t>erhaltens</a:t>
            </a: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 err="1" smtClean="0"/>
              <a:t>Der:die</a:t>
            </a:r>
            <a:r>
              <a:rPr lang="de-DE" dirty="0" smtClean="0"/>
              <a:t> </a:t>
            </a:r>
            <a:r>
              <a:rPr lang="de-DE" dirty="0" err="1" smtClean="0"/>
              <a:t>Klient:in</a:t>
            </a:r>
            <a:r>
              <a:rPr lang="de-DE" dirty="0" smtClean="0"/>
              <a:t> </a:t>
            </a:r>
            <a:r>
              <a:rPr lang="de-DE" dirty="0"/>
              <a:t>spricht über </a:t>
            </a:r>
            <a:r>
              <a:rPr lang="de-DE" dirty="0" smtClean="0"/>
              <a:t>die </a:t>
            </a:r>
            <a:r>
              <a:rPr lang="de-DE" dirty="0"/>
              <a:t>Vorteile einer </a:t>
            </a:r>
            <a:r>
              <a:rPr lang="de-DE" dirty="0" smtClean="0"/>
              <a:t>Verhaltensänderung</a:t>
            </a:r>
            <a:r>
              <a:rPr lang="de-DE" dirty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err="1"/>
              <a:t>Der:die</a:t>
            </a:r>
            <a:r>
              <a:rPr lang="de-DE" dirty="0"/>
              <a:t> </a:t>
            </a:r>
            <a:r>
              <a:rPr lang="de-DE" dirty="0" err="1" smtClean="0"/>
              <a:t>Klient:in</a:t>
            </a:r>
            <a:r>
              <a:rPr lang="de-DE" dirty="0" smtClean="0"/>
              <a:t> </a:t>
            </a:r>
            <a:r>
              <a:rPr lang="de-DE" dirty="0"/>
              <a:t>spricht </a:t>
            </a:r>
            <a:r>
              <a:rPr lang="de-DE" dirty="0" smtClean="0"/>
              <a:t>drückt Optimismus </a:t>
            </a:r>
            <a:r>
              <a:rPr lang="de-DE" dirty="0"/>
              <a:t>hinsichtlich einer </a:t>
            </a:r>
            <a:r>
              <a:rPr lang="de-DE" dirty="0" smtClean="0"/>
              <a:t>Veränderungsmöglichkeit aus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err="1"/>
              <a:t>Der:die</a:t>
            </a:r>
            <a:r>
              <a:rPr lang="de-DE" dirty="0"/>
              <a:t> </a:t>
            </a:r>
            <a:r>
              <a:rPr lang="de-DE" dirty="0" err="1" smtClean="0"/>
              <a:t>Klient:in</a:t>
            </a:r>
            <a:r>
              <a:rPr lang="de-DE" dirty="0" smtClean="0"/>
              <a:t> formuliert </a:t>
            </a:r>
            <a:r>
              <a:rPr lang="de-DE" dirty="0"/>
              <a:t>eine </a:t>
            </a:r>
            <a:r>
              <a:rPr lang="de-DE" dirty="0" smtClean="0"/>
              <a:t>Änderungsabsicht</a:t>
            </a:r>
            <a:endParaRPr lang="de-DE" dirty="0"/>
          </a:p>
          <a:p>
            <a:pPr>
              <a:defRPr/>
            </a:pP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dirty="0" err="1"/>
              <a:t>Körkel</a:t>
            </a:r>
            <a:r>
              <a:rPr lang="de-DE" dirty="0"/>
              <a:t>, </a:t>
            </a:r>
            <a:r>
              <a:rPr lang="de-DE" dirty="0" err="1"/>
              <a:t>Veltrup</a:t>
            </a:r>
            <a:r>
              <a:rPr lang="de-DE" dirty="0"/>
              <a:t> </a:t>
            </a:r>
            <a:r>
              <a:rPr lang="de-DE" dirty="0" smtClean="0"/>
              <a:t>2003, S. 118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760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>
                <a:solidFill>
                  <a:schemeClr val="accent3"/>
                </a:solidFill>
              </a:rPr>
              <a:t>3. </a:t>
            </a:r>
            <a:r>
              <a:rPr lang="de-DE" dirty="0">
                <a:solidFill>
                  <a:schemeClr val="accent3"/>
                </a:solidFill>
              </a:rPr>
              <a:t>Flexibler Umgang mit </a:t>
            </a:r>
            <a:r>
              <a:rPr lang="de-DE" dirty="0" smtClean="0">
                <a:solidFill>
                  <a:schemeClr val="accent3"/>
                </a:solidFill>
              </a:rPr>
              <a:t>Widerstand</a:t>
            </a:r>
            <a:endParaRPr lang="de-DE" altLang="de-DE" dirty="0">
              <a:solidFill>
                <a:schemeClr val="accent3"/>
              </a:solidFill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dirty="0"/>
              <a:t>„Gehe mit dem Widerstand, anstatt dich gegen ihn zu </a:t>
            </a:r>
            <a:r>
              <a:rPr lang="de-DE" dirty="0" smtClean="0"/>
              <a:t>stellen“</a:t>
            </a:r>
            <a:r>
              <a:rPr lang="de-DE" baseline="30000" dirty="0" smtClean="0"/>
              <a:t>1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Widerstand ist ein </a:t>
            </a:r>
            <a:r>
              <a:rPr lang="de-DE" dirty="0" smtClean="0"/>
              <a:t>normales </a:t>
            </a:r>
            <a:r>
              <a:rPr lang="de-DE" dirty="0"/>
              <a:t>Phänomen und entsteht in der </a:t>
            </a:r>
            <a:r>
              <a:rPr lang="de-DE" dirty="0" smtClean="0"/>
              <a:t>Interaktion, er ist Anlass das eigene Vorgehen </a:t>
            </a:r>
            <a:r>
              <a:rPr lang="de-DE" dirty="0"/>
              <a:t>zu </a:t>
            </a:r>
            <a:r>
              <a:rPr lang="de-DE" dirty="0" smtClean="0"/>
              <a:t>überdenken </a:t>
            </a:r>
            <a:r>
              <a:rPr lang="de-DE" dirty="0"/>
              <a:t>und </a:t>
            </a:r>
            <a:r>
              <a:rPr lang="de-DE" dirty="0" smtClean="0"/>
              <a:t>das eigene Gespr</a:t>
            </a:r>
            <a:r>
              <a:rPr lang="de-DE" dirty="0"/>
              <a:t>ä</a:t>
            </a:r>
            <a:r>
              <a:rPr lang="de-DE" dirty="0" smtClean="0"/>
              <a:t>chsverhalten </a:t>
            </a:r>
            <a:r>
              <a:rPr lang="de-DE" dirty="0"/>
              <a:t>zu </a:t>
            </a:r>
            <a:r>
              <a:rPr lang="de-DE" dirty="0" smtClean="0"/>
              <a:t>ändern</a:t>
            </a:r>
            <a:endParaRPr lang="de-DE" dirty="0"/>
          </a:p>
          <a:p>
            <a:pPr marL="619125" lvl="1" indent="-342900">
              <a:defRPr/>
            </a:pPr>
            <a:r>
              <a:rPr lang="de-DE" dirty="0"/>
              <a:t>Widerstand ist häufig Ausdruck einer unzureichend gewürdigten </a:t>
            </a:r>
            <a:r>
              <a:rPr lang="de-DE" dirty="0" smtClean="0"/>
              <a:t>Ambivalenz</a:t>
            </a:r>
          </a:p>
          <a:p>
            <a:pPr marL="619125" lvl="1" indent="-342900">
              <a:defRPr/>
            </a:pPr>
            <a:r>
              <a:rPr lang="de-DE" dirty="0" smtClean="0"/>
              <a:t>Widerstand </a:t>
            </a:r>
            <a:r>
              <a:rPr lang="de-DE" dirty="0"/>
              <a:t>zeigt häufig, dass die Intervention nicht dem Stadium der Änderungsmotivation (TTM) </a:t>
            </a:r>
            <a:r>
              <a:rPr lang="de-DE" dirty="0" smtClean="0"/>
              <a:t>entspricht</a:t>
            </a:r>
            <a:endParaRPr lang="de-DE" dirty="0"/>
          </a:p>
          <a:p>
            <a:pPr marL="619125" lvl="1" indent="-342900">
              <a:defRPr/>
            </a:pPr>
            <a:r>
              <a:rPr lang="de-DE" dirty="0"/>
              <a:t>Widerstand ist keine Persönlichkeitseigenschaft</a:t>
            </a:r>
          </a:p>
          <a:p>
            <a:pPr marL="619125" lvl="1" indent="-342900">
              <a:defRPr/>
            </a:pPr>
            <a:r>
              <a:rPr lang="de-DE" dirty="0" smtClean="0"/>
              <a:t>Widerstand </a:t>
            </a:r>
            <a:r>
              <a:rPr lang="de-DE" dirty="0"/>
              <a:t>zeigt sich </a:t>
            </a:r>
            <a:r>
              <a:rPr lang="de-DE" dirty="0" smtClean="0"/>
              <a:t>u. a. durch Argumentieren</a:t>
            </a:r>
            <a:r>
              <a:rPr lang="de-DE" dirty="0"/>
              <a:t>, Bewerten, </a:t>
            </a:r>
            <a:r>
              <a:rPr lang="de-DE" dirty="0" smtClean="0"/>
              <a:t>Ablenken, Abwerten</a:t>
            </a:r>
            <a:r>
              <a:rPr lang="de-DE" dirty="0"/>
              <a:t>, Unterbrechen, Schuldzuweisungen, Bagatellisieren, </a:t>
            </a:r>
            <a:r>
              <a:rPr lang="de-DE" dirty="0" smtClean="0"/>
              <a:t>Ignorieren</a:t>
            </a:r>
          </a:p>
          <a:p>
            <a:pPr marL="465138" lvl="1" indent="0">
              <a:buNone/>
              <a:defRPr/>
            </a:pP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„</a:t>
            </a:r>
            <a:r>
              <a:rPr lang="de-DE" sz="2400" dirty="0" smtClean="0"/>
              <a:t>Gutes MI kommt einem schwerelosen, dahingleitenden Tanz in einem Ballsaal gleich. Die beiden Partner bewegen sich gemeinsam in guter Abstimmung zueinander im gleichen Rhythmus („</a:t>
            </a:r>
            <a:r>
              <a:rPr lang="de-DE" sz="2400" dirty="0" err="1" smtClean="0"/>
              <a:t>dancing</a:t>
            </a:r>
            <a:r>
              <a:rPr lang="de-DE" sz="2400" dirty="0" smtClean="0"/>
              <a:t>“). Das Gegenteil davon ist Catchen, das auf einem permanenten, Kraft zehrenden Gegeneinander beruht („</a:t>
            </a:r>
            <a:r>
              <a:rPr lang="de-DE" sz="2400" dirty="0" err="1" smtClean="0"/>
              <a:t>wrestling</a:t>
            </a:r>
            <a:r>
              <a:rPr lang="de-DE" sz="2400" dirty="0" smtClean="0"/>
              <a:t>“).“</a:t>
            </a:r>
            <a:r>
              <a:rPr lang="de-DE" sz="2400" baseline="30000" dirty="0" smtClean="0"/>
              <a:t>1</a:t>
            </a:r>
            <a:r>
              <a:rPr lang="de-DE" sz="2400" dirty="0" smtClean="0"/>
              <a:t> </a:t>
            </a:r>
            <a:endParaRPr lang="de-DE" dirty="0"/>
          </a:p>
          <a:p>
            <a:pPr marL="457200" indent="-457200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baseline="30000" dirty="0" smtClean="0"/>
              <a:t>1</a:t>
            </a:r>
            <a:r>
              <a:rPr lang="de-DE" dirty="0" smtClean="0"/>
              <a:t>Körkel</a:t>
            </a:r>
            <a:r>
              <a:rPr lang="de-DE" dirty="0"/>
              <a:t>, </a:t>
            </a:r>
            <a:r>
              <a:rPr lang="de-DE" dirty="0" err="1"/>
              <a:t>Veltrup</a:t>
            </a:r>
            <a:r>
              <a:rPr lang="de-DE" dirty="0"/>
              <a:t> </a:t>
            </a:r>
            <a:r>
              <a:rPr lang="de-DE" dirty="0" smtClean="0"/>
              <a:t>2003, S. 119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122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>
                <a:solidFill>
                  <a:schemeClr val="accent3"/>
                </a:solidFill>
              </a:rPr>
              <a:t>4</a:t>
            </a:r>
            <a:r>
              <a:rPr lang="de-DE" altLang="de-DE" dirty="0" smtClean="0">
                <a:solidFill>
                  <a:schemeClr val="accent3"/>
                </a:solidFill>
              </a:rPr>
              <a:t>. </a:t>
            </a:r>
            <a:r>
              <a:rPr lang="de-DE" dirty="0" smtClean="0">
                <a:solidFill>
                  <a:schemeClr val="accent3"/>
                </a:solidFill>
              </a:rPr>
              <a:t>Selbstwirksamkeits</a:t>
            </a:r>
            <a:r>
              <a:rPr lang="de-DE" dirty="0" smtClean="0"/>
              <a:t>erwartung</a:t>
            </a:r>
            <a:r>
              <a:rPr lang="de-DE" dirty="0" smtClean="0">
                <a:solidFill>
                  <a:schemeClr val="accent3"/>
                </a:solidFill>
              </a:rPr>
              <a:t> </a:t>
            </a:r>
            <a:r>
              <a:rPr lang="de-DE" dirty="0">
                <a:solidFill>
                  <a:schemeClr val="accent3"/>
                </a:solidFill>
              </a:rPr>
              <a:t>stärken</a:t>
            </a: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dirty="0" smtClean="0"/>
              <a:t>„Stärke </a:t>
            </a:r>
            <a:r>
              <a:rPr lang="de-DE" dirty="0"/>
              <a:t>die </a:t>
            </a:r>
            <a:r>
              <a:rPr lang="de-DE" dirty="0" smtClean="0"/>
              <a:t>Veränderungszuversicht </a:t>
            </a:r>
            <a:r>
              <a:rPr lang="de-DE" dirty="0"/>
              <a:t>des </a:t>
            </a:r>
            <a:r>
              <a:rPr lang="de-DE" dirty="0" err="1" smtClean="0"/>
              <a:t>Klient:inen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Nach Miller &amp; </a:t>
            </a:r>
            <a:r>
              <a:rPr lang="de-DE" dirty="0" err="1" smtClean="0"/>
              <a:t>Rollnick</a:t>
            </a:r>
            <a:r>
              <a:rPr lang="de-DE" dirty="0" smtClean="0"/>
              <a:t> ist die Zuversicht eines Menschen, sein </a:t>
            </a:r>
            <a:r>
              <a:rPr lang="de-DE" dirty="0"/>
              <a:t>(Sucht-)Verhalten </a:t>
            </a:r>
            <a:r>
              <a:rPr lang="de-DE" dirty="0" smtClean="0"/>
              <a:t>ändern </a:t>
            </a:r>
            <a:r>
              <a:rPr lang="de-DE" dirty="0"/>
              <a:t>zu </a:t>
            </a:r>
            <a:r>
              <a:rPr lang="de-DE" dirty="0" smtClean="0"/>
              <a:t>können ein guter Prädiktor dafür</a:t>
            </a:r>
            <a:r>
              <a:rPr lang="de-DE" dirty="0"/>
              <a:t>, ob </a:t>
            </a:r>
            <a:r>
              <a:rPr lang="de-DE" dirty="0" smtClean="0"/>
              <a:t>das </a:t>
            </a:r>
            <a:r>
              <a:rPr lang="de-DE" dirty="0"/>
              <a:t>Verhalten </a:t>
            </a:r>
            <a:r>
              <a:rPr lang="de-DE" dirty="0" smtClean="0"/>
              <a:t>tats</a:t>
            </a:r>
            <a:r>
              <a:rPr lang="de-DE" dirty="0"/>
              <a:t>ä</a:t>
            </a:r>
            <a:r>
              <a:rPr lang="de-DE" dirty="0" smtClean="0"/>
              <a:t>chlich geändert wird.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Diese Zuversicht soll folglich gestärkt werden</a:t>
            </a:r>
          </a:p>
          <a:p>
            <a:endParaRPr lang="de-DE" dirty="0" smtClean="0"/>
          </a:p>
          <a:p>
            <a:r>
              <a:rPr lang="de-DE" dirty="0" smtClean="0"/>
              <a:t>Äußerungen, die </a:t>
            </a:r>
            <a:r>
              <a:rPr lang="de-DE" dirty="0"/>
              <a:t>Ä</a:t>
            </a:r>
            <a:r>
              <a:rPr lang="de-DE" dirty="0" smtClean="0"/>
              <a:t>nderungszuversicht </a:t>
            </a:r>
            <a:r>
              <a:rPr lang="de-DE" dirty="0"/>
              <a:t>zum </a:t>
            </a:r>
            <a:r>
              <a:rPr lang="de-DE" dirty="0" smtClean="0"/>
              <a:t>Ausdruck bringen werden </a:t>
            </a:r>
            <a:r>
              <a:rPr lang="de-DE" dirty="0"/>
              <a:t>als „</a:t>
            </a:r>
            <a:r>
              <a:rPr lang="de-DE" dirty="0" err="1"/>
              <a:t>confidence</a:t>
            </a:r>
            <a:r>
              <a:rPr lang="de-DE" dirty="0"/>
              <a:t> </a:t>
            </a:r>
            <a:r>
              <a:rPr lang="de-DE" dirty="0" err="1"/>
              <a:t>talk</a:t>
            </a:r>
            <a:r>
              <a:rPr lang="de-DE" dirty="0"/>
              <a:t>“ </a:t>
            </a:r>
            <a:r>
              <a:rPr lang="de-DE" dirty="0" smtClean="0"/>
              <a:t>bezeichnet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baseline="30000" dirty="0" smtClean="0"/>
              <a:t>1</a:t>
            </a:r>
            <a:r>
              <a:rPr lang="de-DE" dirty="0" smtClean="0"/>
              <a:t>Körkel</a:t>
            </a:r>
            <a:r>
              <a:rPr lang="de-DE" dirty="0"/>
              <a:t>, </a:t>
            </a:r>
            <a:r>
              <a:rPr lang="de-DE" dirty="0" err="1"/>
              <a:t>Veltrup</a:t>
            </a:r>
            <a:r>
              <a:rPr lang="de-DE" dirty="0"/>
              <a:t> </a:t>
            </a:r>
            <a:r>
              <a:rPr lang="de-DE" dirty="0" smtClean="0"/>
              <a:t>2003, S. 119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35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Die sieben Strategien / Methoden des MI</a:t>
            </a:r>
            <a:endParaRPr lang="de-DE" alt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5" name="Inhaltsplatzhalter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844923396"/>
              </p:ext>
            </p:extLst>
          </p:nvPr>
        </p:nvGraphicFramePr>
        <p:xfrm>
          <a:off x="4178461" y="0"/>
          <a:ext cx="8461093" cy="6435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088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Offene Fragen stellen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defRPr/>
            </a:pPr>
            <a:r>
              <a:rPr lang="de-DE" dirty="0"/>
              <a:t>Fragen, die keine kurzen Antworten </a:t>
            </a:r>
            <a:r>
              <a:rPr lang="de-DE" dirty="0" smtClean="0"/>
              <a:t>provozieren oder gar durch „Ja“ oder „Nein“ zu beantworten sind</a:t>
            </a:r>
            <a:endParaRPr lang="de-DE" dirty="0"/>
          </a:p>
          <a:p>
            <a:pPr marL="457200" indent="-457200">
              <a:defRPr/>
            </a:pPr>
            <a:r>
              <a:rPr lang="de-DE" dirty="0"/>
              <a:t>Fragen, die zum Reden ermutigen / Selbst-Exploration ermöglichen</a:t>
            </a:r>
          </a:p>
          <a:p>
            <a:pPr marL="457200" indent="-457200">
              <a:defRPr/>
            </a:pPr>
            <a:r>
              <a:rPr lang="de-DE" dirty="0"/>
              <a:t>eine „Einladung zum Gespräch“</a:t>
            </a:r>
          </a:p>
          <a:p>
            <a:pPr marL="457200" indent="-457200">
              <a:defRPr/>
            </a:pPr>
            <a:r>
              <a:rPr lang="de-DE" dirty="0"/>
              <a:t>Besonders wichtig in der Anfangsphase eines Gesprächs bzw. „von Anfang an</a:t>
            </a:r>
            <a:r>
              <a:rPr lang="de-DE" dirty="0" smtClean="0"/>
              <a:t>“</a:t>
            </a:r>
          </a:p>
          <a:p>
            <a:pPr marL="457200" indent="-457200">
              <a:defRPr/>
            </a:pPr>
            <a:endParaRPr lang="de-DE" dirty="0"/>
          </a:p>
          <a:p>
            <a:pPr>
              <a:defRPr/>
            </a:pP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baseline="30000" dirty="0"/>
              <a:t>1</a:t>
            </a:r>
            <a:r>
              <a:rPr lang="de-DE" dirty="0"/>
              <a:t>Körkel, </a:t>
            </a:r>
            <a:r>
              <a:rPr lang="de-DE" dirty="0" err="1"/>
              <a:t>Veltrup</a:t>
            </a:r>
            <a:r>
              <a:rPr lang="de-DE" dirty="0"/>
              <a:t> </a:t>
            </a:r>
            <a:r>
              <a:rPr lang="de-DE" dirty="0" smtClean="0"/>
              <a:t>2003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021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Die sieben Strategien / Methoden des MI</a:t>
            </a:r>
            <a:endParaRPr lang="de-DE" alt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5" name="Inhaltsplatzhalter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355800829"/>
              </p:ext>
            </p:extLst>
          </p:nvPr>
        </p:nvGraphicFramePr>
        <p:xfrm>
          <a:off x="4178461" y="0"/>
          <a:ext cx="8461093" cy="6435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004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Aktives Zuhören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dirty="0" smtClean="0"/>
              <a:t>Die methodische </a:t>
            </a:r>
            <a:r>
              <a:rPr lang="de-DE" dirty="0"/>
              <a:t>Umsetzung </a:t>
            </a:r>
            <a:r>
              <a:rPr lang="de-DE" dirty="0" smtClean="0"/>
              <a:t>des 1. Prinzips „Empathie zeigen“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e-DE" dirty="0" smtClean="0"/>
              <a:t>Sich </a:t>
            </a:r>
            <a:r>
              <a:rPr lang="de-DE" dirty="0"/>
              <a:t>auf das Gegenüber einlassen, konzentrieren und dies </a:t>
            </a:r>
            <a:r>
              <a:rPr lang="de-DE" dirty="0" smtClean="0"/>
              <a:t>u. a. durch </a:t>
            </a:r>
            <a:r>
              <a:rPr lang="de-DE" dirty="0"/>
              <a:t>die eigene Körperhaltung </a:t>
            </a:r>
            <a:r>
              <a:rPr lang="de-DE" dirty="0" smtClean="0"/>
              <a:t>ausdrücken</a:t>
            </a:r>
            <a:endParaRPr lang="de-DE" dirty="0"/>
          </a:p>
          <a:p>
            <a:pPr>
              <a:lnSpc>
                <a:spcPct val="100000"/>
              </a:lnSpc>
            </a:pPr>
            <a:r>
              <a:rPr lang="de-DE" dirty="0" smtClean="0"/>
              <a:t>Zurückhaltender Umgang mit </a:t>
            </a:r>
            <a:r>
              <a:rPr lang="de-DE" dirty="0"/>
              <a:t>der eigenen Meinung </a:t>
            </a:r>
            <a:endParaRPr lang="de-DE" dirty="0" smtClean="0"/>
          </a:p>
          <a:p>
            <a:pPr>
              <a:lnSpc>
                <a:spcPct val="100000"/>
              </a:lnSpc>
            </a:pPr>
            <a:r>
              <a:rPr lang="de-DE" dirty="0" smtClean="0"/>
              <a:t>Rückmeldung </a:t>
            </a:r>
            <a:r>
              <a:rPr lang="de-DE" dirty="0"/>
              <a:t>des Verstandenen, möglichst in vertiefter Form</a:t>
            </a:r>
          </a:p>
          <a:p>
            <a:pPr>
              <a:lnSpc>
                <a:spcPct val="100000"/>
              </a:lnSpc>
            </a:pPr>
            <a:r>
              <a:rPr lang="de-DE" dirty="0" smtClean="0"/>
              <a:t>Nachfragen </a:t>
            </a:r>
            <a:r>
              <a:rPr lang="de-DE" dirty="0"/>
              <a:t>bei </a:t>
            </a:r>
            <a:r>
              <a:rPr lang="de-DE" dirty="0" smtClean="0"/>
              <a:t>Unklarheiten</a:t>
            </a:r>
          </a:p>
          <a:p>
            <a:pPr>
              <a:lnSpc>
                <a:spcPct val="100000"/>
              </a:lnSpc>
            </a:pPr>
            <a:r>
              <a:rPr lang="de-DE" dirty="0" smtClean="0"/>
              <a:t>Zuhören </a:t>
            </a:r>
            <a:r>
              <a:rPr lang="de-DE" dirty="0"/>
              <a:t>heißt nicht gutheißen</a:t>
            </a:r>
          </a:p>
          <a:p>
            <a:pPr>
              <a:lnSpc>
                <a:spcPct val="100000"/>
              </a:lnSpc>
            </a:pPr>
            <a:r>
              <a:rPr lang="de-DE" dirty="0"/>
              <a:t>Pausen aushalten, sie können ein Zeichen für Unklarheiten, Angst oder Ratlosigkeit sein</a:t>
            </a:r>
          </a:p>
          <a:p>
            <a:pPr>
              <a:lnSpc>
                <a:spcPct val="100000"/>
              </a:lnSpc>
            </a:pPr>
            <a:r>
              <a:rPr lang="de-DE" dirty="0"/>
              <a:t>Auf die eigenen Gefühle achten</a:t>
            </a:r>
          </a:p>
          <a:p>
            <a:pPr>
              <a:lnSpc>
                <a:spcPct val="100000"/>
              </a:lnSpc>
            </a:pPr>
            <a:r>
              <a:rPr lang="de-DE" dirty="0"/>
              <a:t>Die Gefühle </a:t>
            </a:r>
            <a:r>
              <a:rPr lang="de-DE" dirty="0" smtClean="0"/>
              <a:t>des Gegenübers </a:t>
            </a:r>
            <a:r>
              <a:rPr lang="de-DE" dirty="0"/>
              <a:t>erkennen und ansprechen</a:t>
            </a:r>
          </a:p>
          <a:p>
            <a:pPr>
              <a:lnSpc>
                <a:spcPct val="100000"/>
              </a:lnSpc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eCHECKUP - Prävention des riskanten Alkoholkonsums bei Studierenden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16</a:t>
            </a:fld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baseline="30000" dirty="0"/>
              <a:t>1</a:t>
            </a:r>
            <a:r>
              <a:rPr lang="de-DE" dirty="0"/>
              <a:t>Körkel, </a:t>
            </a:r>
            <a:r>
              <a:rPr lang="de-DE" dirty="0" err="1"/>
              <a:t>Veltrup</a:t>
            </a:r>
            <a:r>
              <a:rPr lang="de-DE" dirty="0"/>
              <a:t> </a:t>
            </a:r>
            <a:r>
              <a:rPr lang="de-DE" dirty="0" smtClean="0"/>
              <a:t>2003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853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Aktives </a:t>
            </a:r>
            <a:r>
              <a:rPr lang="de-DE" altLang="de-DE" dirty="0"/>
              <a:t>Z</a:t>
            </a:r>
            <a:r>
              <a:rPr lang="de-DE" altLang="de-DE" dirty="0" smtClean="0"/>
              <a:t>uhören</a:t>
            </a:r>
            <a:endParaRPr lang="de-DE" alt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de-DE" sz="1200" dirty="0"/>
          </a:p>
          <a:p>
            <a:pPr marL="0" indent="0">
              <a:buNone/>
              <a:defRPr/>
            </a:pPr>
            <a:r>
              <a:rPr lang="de-DE" dirty="0" smtClean="0"/>
              <a:t>Techniken:</a:t>
            </a:r>
            <a:endParaRPr lang="de-DE" dirty="0"/>
          </a:p>
          <a:p>
            <a:pPr>
              <a:defRPr/>
            </a:pPr>
            <a:endParaRPr lang="de-DE" sz="1200" dirty="0"/>
          </a:p>
          <a:p>
            <a:pPr marL="457200" indent="-457200">
              <a:buFont typeface="Arial" charset="0"/>
              <a:buChar char="•"/>
              <a:defRPr/>
            </a:pPr>
            <a:r>
              <a:rPr lang="de-DE" dirty="0" err="1" smtClean="0"/>
              <a:t>Repeating</a:t>
            </a:r>
            <a:r>
              <a:rPr lang="de-DE" dirty="0" smtClean="0"/>
              <a:t>: Wiederholen einzelner Worte / Teile </a:t>
            </a:r>
            <a:r>
              <a:rPr lang="de-DE" dirty="0"/>
              <a:t>des </a:t>
            </a:r>
            <a:r>
              <a:rPr lang="de-DE" dirty="0" smtClean="0"/>
              <a:t>Gesagten</a:t>
            </a:r>
            <a:endParaRPr lang="de-DE" sz="1600" dirty="0"/>
          </a:p>
          <a:p>
            <a:pPr marL="457200" indent="-457200">
              <a:buFont typeface="Arial" charset="0"/>
              <a:buChar char="•"/>
              <a:defRPr/>
            </a:pPr>
            <a:endParaRPr lang="de-DE" dirty="0" smtClean="0"/>
          </a:p>
          <a:p>
            <a:pPr marL="457200" indent="-457200">
              <a:buFont typeface="Arial" charset="0"/>
              <a:buChar char="•"/>
              <a:defRPr/>
            </a:pPr>
            <a:r>
              <a:rPr lang="de-DE" dirty="0" err="1" smtClean="0"/>
              <a:t>Rephrasing</a:t>
            </a:r>
            <a:r>
              <a:rPr lang="de-DE" dirty="0" smtClean="0"/>
              <a:t>: Wiedergeben </a:t>
            </a:r>
            <a:r>
              <a:rPr lang="de-DE" dirty="0"/>
              <a:t>mit eigenen (anderen) </a:t>
            </a:r>
            <a:r>
              <a:rPr lang="de-DE" dirty="0" smtClean="0"/>
              <a:t>Worten</a:t>
            </a:r>
          </a:p>
          <a:p>
            <a:pPr marL="0" indent="0">
              <a:buNone/>
              <a:defRPr/>
            </a:pPr>
            <a:endParaRPr lang="de-DE" dirty="0" smtClean="0"/>
          </a:p>
          <a:p>
            <a:pPr marL="457200" indent="-457200">
              <a:buFont typeface="Arial" charset="0"/>
              <a:buChar char="•"/>
              <a:defRPr/>
            </a:pPr>
            <a:r>
              <a:rPr lang="de-DE" dirty="0" err="1" smtClean="0"/>
              <a:t>Paraphrasing</a:t>
            </a:r>
            <a:r>
              <a:rPr lang="de-DE" dirty="0" smtClean="0"/>
              <a:t>: Wiedergeben </a:t>
            </a:r>
            <a:r>
              <a:rPr lang="de-DE" dirty="0"/>
              <a:t>mit tieferer Bedeutung („aus dem Herzen sprechen“) </a:t>
            </a:r>
            <a:endParaRPr lang="de-DE" sz="1600" dirty="0"/>
          </a:p>
          <a:p>
            <a:pPr marL="457200" indent="-457200">
              <a:buFont typeface="Arial" charset="0"/>
              <a:buChar char="•"/>
              <a:defRPr/>
            </a:pPr>
            <a:endParaRPr lang="de-DE" dirty="0"/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772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Aktives Zuhören</a:t>
            </a:r>
            <a:endParaRPr lang="de-DE" alt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altLang="de-DE" dirty="0" smtClean="0"/>
              <a:t>Übungssätze</a:t>
            </a:r>
            <a:endParaRPr lang="de-DE" dirty="0"/>
          </a:p>
        </p:txBody>
      </p:sp>
      <p:sp>
        <p:nvSpPr>
          <p:cNvPr id="1945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Ich </a:t>
            </a:r>
            <a:r>
              <a:rPr lang="de-DE" dirty="0"/>
              <a:t>vertrage mittlerweile eine ganze Menge – ich kann immer noch stehen, wenn andere unter dem Tisch liegen</a:t>
            </a:r>
            <a:r>
              <a:rPr lang="de-DE" dirty="0" smtClean="0"/>
              <a:t>.</a:t>
            </a:r>
            <a:endParaRPr lang="de-DE" altLang="de-DE" dirty="0" smtClean="0"/>
          </a:p>
          <a:p>
            <a:endParaRPr lang="de-DE" altLang="de-DE" dirty="0"/>
          </a:p>
          <a:p>
            <a:r>
              <a:rPr lang="de-DE" altLang="de-DE" dirty="0" smtClean="0"/>
              <a:t>Eigentlich </a:t>
            </a:r>
            <a:r>
              <a:rPr lang="de-DE" altLang="de-DE" dirty="0"/>
              <a:t>kann ich auch ohne Alkohol Spaß haben.</a:t>
            </a:r>
          </a:p>
          <a:p>
            <a:endParaRPr lang="de-DE" altLang="de-DE" dirty="0"/>
          </a:p>
          <a:p>
            <a:r>
              <a:rPr lang="de-DE" altLang="de-DE" dirty="0"/>
              <a:t>Seit letztem Sommer trinke ich meistens nur noch am Wochenende.</a:t>
            </a:r>
          </a:p>
          <a:p>
            <a:pPr marL="0" indent="0">
              <a:buNone/>
            </a:pPr>
            <a:endParaRPr lang="de-DE" altLang="de-DE" dirty="0" smtClean="0"/>
          </a:p>
          <a:p>
            <a:pPr marL="0" indent="0">
              <a:buNone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342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Aktives </a:t>
            </a:r>
            <a:r>
              <a:rPr lang="de-DE" altLang="de-DE" dirty="0"/>
              <a:t>Z</a:t>
            </a:r>
            <a:r>
              <a:rPr lang="de-DE" altLang="de-DE" dirty="0" smtClean="0"/>
              <a:t>uhören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dirty="0" smtClean="0"/>
              <a:t>Gruppenübung 1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Führen </a:t>
            </a:r>
            <a:r>
              <a:rPr lang="de-DE" altLang="de-DE" dirty="0" smtClean="0"/>
              <a:t>sie einen Dialog, in welchem Sie </a:t>
            </a:r>
            <a:r>
              <a:rPr lang="de-DE" altLang="de-DE" dirty="0" err="1" smtClean="0"/>
              <a:t>repeating</a:t>
            </a:r>
            <a:r>
              <a:rPr lang="de-DE" altLang="de-DE" dirty="0"/>
              <a:t>, </a:t>
            </a:r>
            <a:r>
              <a:rPr lang="de-DE" altLang="de-DE" dirty="0" err="1"/>
              <a:t>rephrasing</a:t>
            </a:r>
            <a:r>
              <a:rPr lang="de-DE" altLang="de-DE" dirty="0"/>
              <a:t> und </a:t>
            </a:r>
            <a:r>
              <a:rPr lang="de-DE" altLang="de-DE" dirty="0" err="1"/>
              <a:t>paraphrasing</a:t>
            </a:r>
            <a:r>
              <a:rPr lang="de-DE" altLang="de-DE" dirty="0"/>
              <a:t> </a:t>
            </a:r>
            <a:r>
              <a:rPr lang="de-DE" altLang="de-DE" dirty="0" smtClean="0"/>
              <a:t>anwenden</a:t>
            </a:r>
          </a:p>
          <a:p>
            <a:r>
              <a:rPr lang="de-DE" altLang="de-DE" dirty="0" smtClean="0"/>
              <a:t>Die Dialoge werden in Kleingruppen mit je 3 Personen geführt:</a:t>
            </a:r>
          </a:p>
          <a:p>
            <a:pPr lvl="1"/>
            <a:r>
              <a:rPr lang="de-DE" altLang="de-DE" dirty="0" smtClean="0"/>
              <a:t>Zwei </a:t>
            </a:r>
            <a:r>
              <a:rPr lang="de-DE" altLang="de-DE" dirty="0" err="1" smtClean="0"/>
              <a:t>Gesprächspartner:innen</a:t>
            </a:r>
            <a:r>
              <a:rPr lang="de-DE" altLang="de-DE" dirty="0" smtClean="0"/>
              <a:t>, dabei </a:t>
            </a:r>
            <a:r>
              <a:rPr lang="de-DE" altLang="de-DE" dirty="0" err="1" smtClean="0"/>
              <a:t>ein:e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Interviewer:in</a:t>
            </a:r>
            <a:r>
              <a:rPr lang="de-DE" altLang="de-DE" dirty="0" smtClean="0"/>
              <a:t> und </a:t>
            </a:r>
            <a:r>
              <a:rPr lang="de-DE" altLang="de-DE" dirty="0" err="1" smtClean="0"/>
              <a:t>ein:e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Interviewte:r</a:t>
            </a:r>
            <a:r>
              <a:rPr lang="de-DE" altLang="de-DE" dirty="0" smtClean="0"/>
              <a:t>:</a:t>
            </a:r>
          </a:p>
          <a:p>
            <a:pPr lvl="2"/>
            <a:r>
              <a:rPr lang="de-DE" altLang="de-DE" dirty="0" smtClean="0"/>
              <a:t>Aufgabe </a:t>
            </a:r>
            <a:r>
              <a:rPr lang="de-DE" altLang="de-DE" dirty="0" err="1" smtClean="0"/>
              <a:t>Interviewer:in</a:t>
            </a:r>
            <a:r>
              <a:rPr lang="de-DE" altLang="de-DE" dirty="0" smtClean="0"/>
              <a:t>:</a:t>
            </a:r>
          </a:p>
          <a:p>
            <a:pPr lvl="3">
              <a:buFont typeface="Wingdings" panose="05000000000000000000" pitchFamily="2" charset="2"/>
              <a:buChar char="à"/>
            </a:pPr>
            <a:r>
              <a:rPr lang="de-DE" altLang="de-DE" sz="1800" b="1" dirty="0" smtClean="0">
                <a:sym typeface="Wingdings" panose="05000000000000000000" pitchFamily="2" charset="2"/>
              </a:rPr>
              <a:t>Hat </a:t>
            </a:r>
            <a:r>
              <a:rPr lang="de-DE" altLang="de-DE" sz="1800" b="1" dirty="0" err="1" smtClean="0">
                <a:sym typeface="Wingdings" panose="05000000000000000000" pitchFamily="2" charset="2"/>
              </a:rPr>
              <a:t>Ihr:e</a:t>
            </a:r>
            <a:r>
              <a:rPr lang="de-DE" altLang="de-DE" sz="1800" b="1" dirty="0" smtClean="0">
                <a:sym typeface="Wingdings" panose="05000000000000000000" pitchFamily="2" charset="2"/>
              </a:rPr>
              <a:t> </a:t>
            </a:r>
            <a:r>
              <a:rPr lang="de-DE" altLang="de-DE" sz="1800" b="1" dirty="0" err="1" smtClean="0">
                <a:sym typeface="Wingdings" panose="05000000000000000000" pitchFamily="2" charset="2"/>
              </a:rPr>
              <a:t>Gesprächspartner:in</a:t>
            </a:r>
            <a:r>
              <a:rPr lang="de-DE" altLang="de-DE" sz="1800" b="1" dirty="0" smtClean="0">
                <a:sym typeface="Wingdings" panose="05000000000000000000" pitchFamily="2" charset="2"/>
              </a:rPr>
              <a:t> den ersten Wochen des neuen Semesters etwas Besonderes erlebt?</a:t>
            </a:r>
          </a:p>
          <a:p>
            <a:pPr lvl="2"/>
            <a:r>
              <a:rPr lang="de-DE" altLang="de-DE" dirty="0"/>
              <a:t>Aufgabe </a:t>
            </a:r>
            <a:r>
              <a:rPr lang="de-DE" altLang="de-DE" dirty="0" err="1" smtClean="0"/>
              <a:t>Interviewte:r</a:t>
            </a:r>
            <a:r>
              <a:rPr lang="de-DE" altLang="de-DE" dirty="0" smtClean="0"/>
              <a:t>:</a:t>
            </a:r>
            <a:endParaRPr lang="de-DE" altLang="de-DE" dirty="0"/>
          </a:p>
          <a:p>
            <a:pPr lvl="3">
              <a:buFont typeface="Wingdings" panose="05000000000000000000" pitchFamily="2" charset="2"/>
              <a:buChar char="à"/>
            </a:pPr>
            <a:r>
              <a:rPr lang="de-DE" altLang="de-DE" sz="1800" dirty="0" smtClean="0">
                <a:sym typeface="Wingdings" panose="05000000000000000000" pitchFamily="2" charset="2"/>
              </a:rPr>
              <a:t>Verhalten Sie sich so, wie sie sich normalerweise verhalten würden, wenn Sie so angesprochen werden (weder übermäßig nett, noch übermäßig widerständig)</a:t>
            </a:r>
            <a:endParaRPr lang="de-DE" altLang="de-DE" sz="1800" dirty="0">
              <a:sym typeface="Wingdings" panose="05000000000000000000" pitchFamily="2" charset="2"/>
            </a:endParaRPr>
          </a:p>
          <a:p>
            <a:pPr lvl="1"/>
            <a:r>
              <a:rPr lang="de-DE" altLang="de-DE" dirty="0" err="1" smtClean="0"/>
              <a:t>Ein:e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passive:r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Beobachter:in</a:t>
            </a:r>
            <a:endParaRPr lang="de-DE" altLang="de-DE" dirty="0" smtClean="0"/>
          </a:p>
          <a:p>
            <a:pPr lvl="2">
              <a:buFont typeface="Wingdings" panose="05000000000000000000" pitchFamily="2" charset="2"/>
              <a:buChar char="à"/>
            </a:pPr>
            <a:r>
              <a:rPr lang="de-DE" altLang="de-DE" dirty="0" smtClean="0"/>
              <a:t>Welche Techniken werden angewandt? 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de-DE" altLang="de-DE" dirty="0" smtClean="0"/>
              <a:t>Wie ist das Gesprächsklima?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de-DE" altLang="de-DE" dirty="0" smtClean="0"/>
              <a:t>Unterbrechen Sie das Gespräch nach zwei Minuten und teilen Sie Ihre Beobachtungen mit. Könnte etwas verbessert werden?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eCHECKUP - Prävention des riskanten Alkoholkonsums bei Studierenden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0630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Motivierende Gesprächsführung (Motivational Interwieving = MI) </a:t>
            </a:r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Aft>
                <a:spcPts val="1200"/>
              </a:spcAft>
            </a:pPr>
            <a:r>
              <a:rPr lang="de-DE" altLang="de-DE" dirty="0"/>
              <a:t>William Miller und Stephan </a:t>
            </a:r>
            <a:r>
              <a:rPr lang="de-DE" altLang="de-DE" dirty="0" err="1"/>
              <a:t>Rollnick</a:t>
            </a:r>
            <a:r>
              <a:rPr lang="de-DE" altLang="de-DE" dirty="0"/>
              <a:t> </a:t>
            </a:r>
            <a:r>
              <a:rPr lang="de-DE" altLang="de-DE" dirty="0" smtClean="0"/>
              <a:t>– (</a:t>
            </a:r>
            <a:r>
              <a:rPr lang="de-DE" altLang="de-DE" dirty="0"/>
              <a:t>erste Studie 1983; erste Buchveröffentlichung 1992)</a:t>
            </a:r>
          </a:p>
          <a:p>
            <a:pPr marL="342900" indent="-342900">
              <a:spcAft>
                <a:spcPts val="1200"/>
              </a:spcAft>
            </a:pPr>
            <a:r>
              <a:rPr lang="de-DE" altLang="de-DE" dirty="0"/>
              <a:t>basierend auf Grundsätzen der kognitiv-</a:t>
            </a:r>
            <a:r>
              <a:rPr lang="de-DE" altLang="de-DE" dirty="0" err="1"/>
              <a:t>behavioralen</a:t>
            </a:r>
            <a:r>
              <a:rPr lang="de-DE" altLang="de-DE" dirty="0"/>
              <a:t> Verhaltenstherapie, der Kommunikationspsychologie und der Gesprächspsychotherapie</a:t>
            </a:r>
          </a:p>
          <a:p>
            <a:pPr marL="342900" indent="-342900">
              <a:spcAft>
                <a:spcPts val="1200"/>
              </a:spcAft>
            </a:pPr>
            <a:r>
              <a:rPr lang="de-DE" altLang="de-DE" dirty="0"/>
              <a:t>Geprägt von Wertschätzung und Respekt  (Menschenbild) </a:t>
            </a:r>
            <a:r>
              <a:rPr lang="de-DE" altLang="de-DE" dirty="0" smtClean="0"/>
              <a:t>– „</a:t>
            </a:r>
            <a:r>
              <a:rPr lang="de-DE" altLang="de-DE" dirty="0"/>
              <a:t>keine Trickkiste“, um Menschen zu manipulieren</a:t>
            </a:r>
          </a:p>
          <a:p>
            <a:pPr marL="342900" indent="-342900">
              <a:spcAft>
                <a:spcPts val="1200"/>
              </a:spcAft>
            </a:pPr>
            <a:r>
              <a:rPr lang="de-DE" altLang="de-DE" dirty="0"/>
              <a:t>Unterstützung eines Veränderungsprozesses</a:t>
            </a: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altLang="de-DE" i="1" dirty="0"/>
              <a:t>Miller </a:t>
            </a:r>
            <a:r>
              <a:rPr lang="de-DE" altLang="de-DE" i="1" dirty="0" smtClean="0"/>
              <a:t>&amp; </a:t>
            </a:r>
            <a:r>
              <a:rPr lang="de-DE" altLang="de-DE" i="1" dirty="0" err="1" smtClean="0"/>
              <a:t>Rollnick</a:t>
            </a:r>
            <a:r>
              <a:rPr lang="de-DE" altLang="de-DE" i="1" dirty="0" smtClean="0"/>
              <a:t>, </a:t>
            </a:r>
            <a:r>
              <a:rPr lang="de-DE" altLang="de-DE" i="1" dirty="0"/>
              <a:t>2004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943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Aktives </a:t>
            </a:r>
            <a:r>
              <a:rPr lang="de-DE" altLang="de-DE" dirty="0"/>
              <a:t>Z</a:t>
            </a:r>
            <a:r>
              <a:rPr lang="de-DE" altLang="de-DE" dirty="0" smtClean="0"/>
              <a:t>uhören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dirty="0" smtClean="0"/>
              <a:t>Gruppenübung 2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Führen </a:t>
            </a:r>
            <a:r>
              <a:rPr lang="de-DE" altLang="de-DE" dirty="0" smtClean="0"/>
              <a:t>sie einen Dialog, in welchem Sie </a:t>
            </a:r>
            <a:r>
              <a:rPr lang="de-DE" altLang="de-DE" dirty="0" err="1" smtClean="0"/>
              <a:t>repeating</a:t>
            </a:r>
            <a:r>
              <a:rPr lang="de-DE" altLang="de-DE" dirty="0"/>
              <a:t>, </a:t>
            </a:r>
            <a:r>
              <a:rPr lang="de-DE" altLang="de-DE" dirty="0" err="1"/>
              <a:t>rephrasing</a:t>
            </a:r>
            <a:r>
              <a:rPr lang="de-DE" altLang="de-DE" dirty="0"/>
              <a:t> und </a:t>
            </a:r>
            <a:r>
              <a:rPr lang="de-DE" altLang="de-DE" dirty="0" err="1"/>
              <a:t>paraphrasing</a:t>
            </a:r>
            <a:r>
              <a:rPr lang="de-DE" altLang="de-DE" dirty="0"/>
              <a:t> </a:t>
            </a:r>
            <a:r>
              <a:rPr lang="de-DE" altLang="de-DE" dirty="0" smtClean="0"/>
              <a:t>anwenden</a:t>
            </a:r>
          </a:p>
          <a:p>
            <a:r>
              <a:rPr lang="de-DE" altLang="de-DE" dirty="0" smtClean="0"/>
              <a:t>Die Dialoge werden in Kleingruppen mit je 3 Personen geführt:</a:t>
            </a:r>
          </a:p>
          <a:p>
            <a:pPr lvl="1"/>
            <a:r>
              <a:rPr lang="de-DE" altLang="de-DE" dirty="0" smtClean="0"/>
              <a:t>Zwei </a:t>
            </a:r>
            <a:r>
              <a:rPr lang="de-DE" altLang="de-DE" dirty="0" err="1" smtClean="0"/>
              <a:t>Gesprächspartner:innen</a:t>
            </a:r>
            <a:r>
              <a:rPr lang="de-DE" altLang="de-DE" dirty="0" smtClean="0"/>
              <a:t>, dabei </a:t>
            </a:r>
            <a:r>
              <a:rPr lang="de-DE" altLang="de-DE" dirty="0" err="1" smtClean="0"/>
              <a:t>ein:e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Interviewer:in</a:t>
            </a:r>
            <a:r>
              <a:rPr lang="de-DE" altLang="de-DE" dirty="0" smtClean="0"/>
              <a:t> und </a:t>
            </a:r>
            <a:r>
              <a:rPr lang="de-DE" altLang="de-DE" dirty="0" err="1" smtClean="0"/>
              <a:t>ein:e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Interviewte:r</a:t>
            </a:r>
            <a:r>
              <a:rPr lang="de-DE" altLang="de-DE" dirty="0" smtClean="0"/>
              <a:t>:</a:t>
            </a:r>
          </a:p>
          <a:p>
            <a:pPr lvl="2"/>
            <a:r>
              <a:rPr lang="de-DE" altLang="de-DE" dirty="0" smtClean="0"/>
              <a:t>Aufgabe </a:t>
            </a:r>
            <a:r>
              <a:rPr lang="de-DE" altLang="de-DE" dirty="0" err="1" smtClean="0"/>
              <a:t>Interviewer:in</a:t>
            </a:r>
            <a:r>
              <a:rPr lang="de-DE" altLang="de-DE" dirty="0" smtClean="0"/>
              <a:t>:</a:t>
            </a:r>
          </a:p>
          <a:p>
            <a:pPr lvl="3">
              <a:buFont typeface="Wingdings" panose="05000000000000000000" pitchFamily="2" charset="2"/>
              <a:buChar char="à"/>
            </a:pPr>
            <a:r>
              <a:rPr lang="de-DE" altLang="de-DE" sz="1800" b="1" dirty="0" smtClean="0">
                <a:sym typeface="Wingdings" panose="05000000000000000000" pitchFamily="2" charset="2"/>
              </a:rPr>
              <a:t>Wie steht </a:t>
            </a:r>
            <a:r>
              <a:rPr lang="de-DE" altLang="de-DE" sz="1800" b="1" dirty="0" err="1" smtClean="0">
                <a:sym typeface="Wingdings" panose="05000000000000000000" pitchFamily="2" charset="2"/>
              </a:rPr>
              <a:t>Ihr:e</a:t>
            </a:r>
            <a:r>
              <a:rPr lang="de-DE" altLang="de-DE" sz="1800" b="1" dirty="0" smtClean="0">
                <a:sym typeface="Wingdings" panose="05000000000000000000" pitchFamily="2" charset="2"/>
              </a:rPr>
              <a:t> </a:t>
            </a:r>
            <a:r>
              <a:rPr lang="de-DE" altLang="de-DE" sz="1800" b="1" dirty="0" err="1" smtClean="0">
                <a:sym typeface="Wingdings" panose="05000000000000000000" pitchFamily="2" charset="2"/>
              </a:rPr>
              <a:t>Gesprächspartner:in</a:t>
            </a:r>
            <a:r>
              <a:rPr lang="de-DE" altLang="de-DE" sz="1800" b="1" dirty="0" smtClean="0">
                <a:sym typeface="Wingdings" panose="05000000000000000000" pitchFamily="2" charset="2"/>
              </a:rPr>
              <a:t> zum Thema Alkohol? </a:t>
            </a:r>
          </a:p>
          <a:p>
            <a:pPr lvl="2"/>
            <a:r>
              <a:rPr lang="de-DE" altLang="de-DE" dirty="0"/>
              <a:t>Aufgabe </a:t>
            </a:r>
            <a:r>
              <a:rPr lang="de-DE" altLang="de-DE" dirty="0" err="1" smtClean="0"/>
              <a:t>Interviewte:r</a:t>
            </a:r>
            <a:r>
              <a:rPr lang="de-DE" altLang="de-DE" dirty="0" smtClean="0"/>
              <a:t>:</a:t>
            </a:r>
            <a:endParaRPr lang="de-DE" altLang="de-DE" dirty="0"/>
          </a:p>
          <a:p>
            <a:pPr lvl="3">
              <a:buFont typeface="Wingdings" panose="05000000000000000000" pitchFamily="2" charset="2"/>
              <a:buChar char="à"/>
            </a:pPr>
            <a:r>
              <a:rPr lang="de-DE" altLang="de-DE" sz="1800" dirty="0" smtClean="0">
                <a:sym typeface="Wingdings" panose="05000000000000000000" pitchFamily="2" charset="2"/>
              </a:rPr>
              <a:t>Verhalten Sie sich so, wie sie sich normal verhalten würden, wenn Sie so angesprochen werden (weder übermäßig nett, noch übermäßig widerständig)</a:t>
            </a:r>
            <a:endParaRPr lang="de-DE" altLang="de-DE" sz="1800" dirty="0">
              <a:sym typeface="Wingdings" panose="05000000000000000000" pitchFamily="2" charset="2"/>
            </a:endParaRPr>
          </a:p>
          <a:p>
            <a:pPr lvl="1"/>
            <a:r>
              <a:rPr lang="de-DE" altLang="de-DE" dirty="0" err="1" smtClean="0"/>
              <a:t>Ein:e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passive:r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Beobachter:in</a:t>
            </a:r>
            <a:endParaRPr lang="de-DE" altLang="de-DE" dirty="0" smtClean="0"/>
          </a:p>
          <a:p>
            <a:pPr lvl="2">
              <a:buFont typeface="Wingdings" panose="05000000000000000000" pitchFamily="2" charset="2"/>
              <a:buChar char="à"/>
            </a:pPr>
            <a:r>
              <a:rPr lang="de-DE" altLang="de-DE" dirty="0" smtClean="0"/>
              <a:t>Welche Techniken werden angewandt? 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de-DE" altLang="de-DE" dirty="0" smtClean="0"/>
              <a:t>Wie ist das Gesprächsklima?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de-DE" altLang="de-DE" dirty="0" smtClean="0"/>
              <a:t>Unterbrechen Sie das Gespräch nach zwei Minuten und teilen Sie Ihre Beobachtungen mit. Könnte etwas verbessert werden?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eCHECKUP - Prävention des riskanten Alkoholkonsums bei Studierenden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47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altLang="de-DE" dirty="0" smtClean="0"/>
              <a:t>Die sieben Strategien / Methoden des MI</a:t>
            </a:r>
            <a:endParaRPr lang="de-DE" alt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5" name="Inhaltsplatzhalter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312379802"/>
              </p:ext>
            </p:extLst>
          </p:nvPr>
        </p:nvGraphicFramePr>
        <p:xfrm>
          <a:off x="4178461" y="0"/>
          <a:ext cx="8461093" cy="6435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57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Wertschätzen und Bestätigen </a:t>
            </a:r>
            <a:endParaRPr lang="de-DE" dirty="0"/>
          </a:p>
        </p:txBody>
      </p:sp>
      <p:sp>
        <p:nvSpPr>
          <p:cNvPr id="2150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Durch die Würdigung </a:t>
            </a:r>
            <a:r>
              <a:rPr lang="de-DE" dirty="0"/>
              <a:t>bzw. </a:t>
            </a:r>
            <a:r>
              <a:rPr lang="de-DE" dirty="0" smtClean="0"/>
              <a:t>Wertsch</a:t>
            </a:r>
            <a:r>
              <a:rPr lang="de-DE" dirty="0"/>
              <a:t>ä</a:t>
            </a:r>
            <a:r>
              <a:rPr lang="de-DE" dirty="0" smtClean="0"/>
              <a:t>tzung </a:t>
            </a:r>
            <a:r>
              <a:rPr lang="de-DE" dirty="0"/>
              <a:t>von Verhaltensweisen </a:t>
            </a:r>
            <a:r>
              <a:rPr lang="de-DE" dirty="0" smtClean="0"/>
              <a:t>oder Äußerungen </a:t>
            </a:r>
            <a:r>
              <a:rPr lang="de-DE" dirty="0" err="1" smtClean="0"/>
              <a:t>des:der</a:t>
            </a:r>
            <a:r>
              <a:rPr lang="de-DE" dirty="0" smtClean="0"/>
              <a:t> </a:t>
            </a:r>
            <a:r>
              <a:rPr lang="de-DE" dirty="0" err="1" smtClean="0"/>
              <a:t>Klient:in</a:t>
            </a:r>
            <a:r>
              <a:rPr lang="de-DE" dirty="0" smtClean="0"/>
              <a:t> wird die </a:t>
            </a:r>
            <a:r>
              <a:rPr lang="de-DE" dirty="0"/>
              <a:t>positive </a:t>
            </a:r>
            <a:r>
              <a:rPr lang="de-DE" dirty="0" smtClean="0"/>
              <a:t>Grundhaltung </a:t>
            </a:r>
            <a:r>
              <a:rPr lang="de-DE" dirty="0" err="1" smtClean="0"/>
              <a:t>des:der</a:t>
            </a:r>
            <a:r>
              <a:rPr lang="de-DE" dirty="0" smtClean="0"/>
              <a:t> </a:t>
            </a:r>
            <a:r>
              <a:rPr lang="de-DE" dirty="0" err="1" smtClean="0"/>
              <a:t>Therapeut:in</a:t>
            </a:r>
            <a:r>
              <a:rPr lang="de-DE" dirty="0" smtClean="0"/>
              <a:t> gegenüber </a:t>
            </a:r>
            <a:r>
              <a:rPr lang="de-DE" dirty="0" err="1" smtClean="0"/>
              <a:t>dem:der</a:t>
            </a:r>
            <a:r>
              <a:rPr lang="de-DE" dirty="0" smtClean="0"/>
              <a:t> </a:t>
            </a:r>
            <a:r>
              <a:rPr lang="de-DE" dirty="0" err="1" smtClean="0"/>
              <a:t>Klient:in</a:t>
            </a:r>
            <a:r>
              <a:rPr lang="de-DE" dirty="0" smtClean="0"/>
              <a:t> </a:t>
            </a:r>
            <a:r>
              <a:rPr lang="de-DE" dirty="0"/>
              <a:t>zum </a:t>
            </a:r>
            <a:r>
              <a:rPr lang="de-DE" dirty="0" smtClean="0"/>
              <a:t>Ausdruck gebracht</a:t>
            </a:r>
            <a:endParaRPr lang="de-DE" dirty="0"/>
          </a:p>
          <a:p>
            <a:r>
              <a:rPr lang="de-DE" dirty="0" smtClean="0"/>
              <a:t>Das Therapeutische Bündnis wird gestärkt und </a:t>
            </a:r>
            <a:r>
              <a:rPr lang="de-DE" dirty="0" err="1" smtClean="0"/>
              <a:t>der:die</a:t>
            </a:r>
            <a:r>
              <a:rPr lang="de-DE" dirty="0" smtClean="0"/>
              <a:t> </a:t>
            </a:r>
            <a:r>
              <a:rPr lang="de-DE" dirty="0" err="1" smtClean="0"/>
              <a:t>Klient:in</a:t>
            </a:r>
            <a:r>
              <a:rPr lang="de-DE" dirty="0" smtClean="0"/>
              <a:t> ermutigt, </a:t>
            </a:r>
            <a:r>
              <a:rPr lang="de-DE" dirty="0"/>
              <a:t>das </a:t>
            </a:r>
            <a:r>
              <a:rPr lang="de-DE" dirty="0" smtClean="0"/>
              <a:t>Risiko einer </a:t>
            </a:r>
            <a:r>
              <a:rPr lang="de-DE" dirty="0"/>
              <a:t>Ä</a:t>
            </a:r>
            <a:r>
              <a:rPr lang="de-DE" dirty="0" smtClean="0"/>
              <a:t>nderung einzugehen</a:t>
            </a:r>
            <a:endParaRPr lang="de-DE" altLang="de-DE" dirty="0" smtClean="0"/>
          </a:p>
          <a:p>
            <a:pPr marL="0" indent="0">
              <a:buNone/>
            </a:pPr>
            <a:endParaRPr lang="de-DE" altLang="de-DE" dirty="0" smtClean="0"/>
          </a:p>
          <a:p>
            <a:pPr marL="0" indent="0">
              <a:buNone/>
            </a:pPr>
            <a:r>
              <a:rPr lang="de-DE" altLang="de-DE" dirty="0" err="1" smtClean="0">
                <a:solidFill>
                  <a:schemeClr val="accent2"/>
                </a:solidFill>
              </a:rPr>
              <a:t>Klient:in</a:t>
            </a:r>
            <a:r>
              <a:rPr lang="de-DE" altLang="de-DE" dirty="0" smtClean="0">
                <a:solidFill>
                  <a:schemeClr val="accent2"/>
                </a:solidFill>
              </a:rPr>
              <a:t>: </a:t>
            </a:r>
          </a:p>
          <a:p>
            <a:pPr marL="0" indent="0">
              <a:buNone/>
            </a:pPr>
            <a:r>
              <a:rPr lang="de-DE" altLang="de-DE" dirty="0" smtClean="0">
                <a:solidFill>
                  <a:schemeClr val="accent2"/>
                </a:solidFill>
              </a:rPr>
              <a:t>„Meine Freundin spricht seit zwei Wochen nicht mehr mit mir, seit ich ihr vorgeschlagen habe, dass wir doch vielleicht mal einen Alkohol-Selbsttest zusammen machen könnten.“</a:t>
            </a:r>
          </a:p>
          <a:p>
            <a:pPr marL="0" indent="0">
              <a:buNone/>
            </a:pPr>
            <a:r>
              <a:rPr lang="de-DE" altLang="de-DE" dirty="0" err="1" smtClean="0">
                <a:solidFill>
                  <a:schemeClr val="tx2"/>
                </a:solidFill>
              </a:rPr>
              <a:t>Therapeut:in</a:t>
            </a:r>
            <a:r>
              <a:rPr lang="de-DE" altLang="de-DE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de-DE" altLang="de-DE" dirty="0" smtClean="0">
                <a:solidFill>
                  <a:schemeClr val="tx2"/>
                </a:solidFill>
              </a:rPr>
              <a:t>„</a:t>
            </a:r>
            <a:r>
              <a:rPr lang="de-DE" altLang="de-DE" dirty="0">
                <a:solidFill>
                  <a:schemeClr val="tx2"/>
                </a:solidFill>
              </a:rPr>
              <a:t>Es muss schwer für dich gewesen sein, </a:t>
            </a:r>
            <a:r>
              <a:rPr lang="de-DE" altLang="de-DE" dirty="0" smtClean="0">
                <a:solidFill>
                  <a:schemeClr val="tx2"/>
                </a:solidFill>
              </a:rPr>
              <a:t>deine Freundin </a:t>
            </a:r>
            <a:r>
              <a:rPr lang="de-DE" altLang="de-DE" dirty="0">
                <a:solidFill>
                  <a:schemeClr val="tx2"/>
                </a:solidFill>
              </a:rPr>
              <a:t>auf </a:t>
            </a:r>
            <a:r>
              <a:rPr lang="de-DE" altLang="de-DE" dirty="0" smtClean="0">
                <a:solidFill>
                  <a:schemeClr val="tx2"/>
                </a:solidFill>
              </a:rPr>
              <a:t>ihren </a:t>
            </a:r>
            <a:r>
              <a:rPr lang="de-DE" altLang="de-DE" dirty="0">
                <a:solidFill>
                  <a:schemeClr val="tx2"/>
                </a:solidFill>
              </a:rPr>
              <a:t>Alkoholkonsum </a:t>
            </a:r>
            <a:r>
              <a:rPr lang="de-DE" altLang="de-DE" dirty="0" smtClean="0">
                <a:solidFill>
                  <a:schemeClr val="tx2"/>
                </a:solidFill>
              </a:rPr>
              <a:t>anzusprechen.“</a:t>
            </a:r>
            <a:endParaRPr lang="de-DE" altLang="de-DE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de-DE" altLang="de-DE" dirty="0">
                <a:solidFill>
                  <a:schemeClr val="tx2"/>
                </a:solidFill>
              </a:rPr>
              <a:t>„Es beeindruckt mich, wie sehr dir deine Freundin am </a:t>
            </a:r>
            <a:r>
              <a:rPr lang="de-DE" altLang="de-DE" dirty="0" smtClean="0">
                <a:solidFill>
                  <a:schemeClr val="tx2"/>
                </a:solidFill>
              </a:rPr>
              <a:t>Herzen liegt.“</a:t>
            </a:r>
            <a:endParaRPr lang="de-DE" altLang="de-DE" dirty="0">
              <a:solidFill>
                <a:schemeClr val="tx2"/>
              </a:solidFill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baseline="30000" dirty="0"/>
              <a:t>1</a:t>
            </a:r>
            <a:r>
              <a:rPr lang="de-DE" dirty="0"/>
              <a:t>Körkel, </a:t>
            </a:r>
            <a:r>
              <a:rPr lang="de-DE" dirty="0" err="1"/>
              <a:t>Veltrup</a:t>
            </a:r>
            <a:r>
              <a:rPr lang="de-DE" dirty="0"/>
              <a:t> </a:t>
            </a:r>
            <a:r>
              <a:rPr lang="de-DE" dirty="0" smtClean="0"/>
              <a:t>2003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97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Die sieben Strategien / Methoden des MI</a:t>
            </a:r>
            <a:endParaRPr lang="de-DE" alt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5" name="Inhaltsplatzhalter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078344714"/>
              </p:ext>
            </p:extLst>
          </p:nvPr>
        </p:nvGraphicFramePr>
        <p:xfrm>
          <a:off x="4178461" y="0"/>
          <a:ext cx="8461093" cy="6435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5768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Veränderungsorientierte Aussagen </a:t>
            </a:r>
            <a:r>
              <a:rPr lang="de-DE" dirty="0" smtClean="0"/>
              <a:t>fördern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dirty="0" smtClean="0"/>
              <a:t>Die methodische Umsetzung des 2. Prinzips </a:t>
            </a:r>
            <a:r>
              <a:rPr lang="de-DE" dirty="0"/>
              <a:t>„Entwickle Diskrepanzen</a:t>
            </a:r>
            <a:r>
              <a:rPr lang="de-DE" dirty="0" smtClean="0"/>
              <a:t>“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Durch unterschiedliche Varianten </a:t>
            </a:r>
            <a:r>
              <a:rPr lang="de-DE" dirty="0"/>
              <a:t>offener </a:t>
            </a:r>
            <a:r>
              <a:rPr lang="de-DE" dirty="0" smtClean="0"/>
              <a:t>Fragen sollen änderungsbezogene Äußerungen der </a:t>
            </a:r>
            <a:r>
              <a:rPr lang="de-DE" dirty="0" err="1" smtClean="0"/>
              <a:t>Klient:innen</a:t>
            </a:r>
            <a:r>
              <a:rPr lang="de-DE" dirty="0" smtClean="0"/>
              <a:t> („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“) hervorgelockt werden.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Acht Methoden zur Förderung des „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talks</a:t>
            </a:r>
            <a:r>
              <a:rPr lang="de-DE" dirty="0" smtClean="0"/>
              <a:t>“: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Offene </a:t>
            </a:r>
            <a:r>
              <a:rPr lang="de-DE" dirty="0"/>
              <a:t>Fragen zu</a:t>
            </a:r>
          </a:p>
          <a:p>
            <a:pPr lvl="2"/>
            <a:r>
              <a:rPr lang="de-DE" sz="2000" dirty="0"/>
              <a:t>Nachteilen des Status quo</a:t>
            </a:r>
          </a:p>
          <a:p>
            <a:pPr lvl="2"/>
            <a:r>
              <a:rPr lang="de-DE" sz="2000" dirty="0"/>
              <a:t>Vorteile einer Änderung</a:t>
            </a:r>
          </a:p>
          <a:p>
            <a:pPr lvl="2"/>
            <a:r>
              <a:rPr lang="de-DE" sz="2000" dirty="0"/>
              <a:t>Optimismus</a:t>
            </a:r>
          </a:p>
          <a:p>
            <a:pPr lvl="2"/>
            <a:r>
              <a:rPr lang="de-DE" sz="2000" dirty="0" smtClean="0"/>
              <a:t>Änderungsintention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Wichtigkeitsrating </a:t>
            </a:r>
          </a:p>
          <a:p>
            <a:pPr marL="0" indent="0">
              <a:buNone/>
            </a:pP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24</a:t>
            </a:fld>
            <a:endParaRPr lang="en-US" noProof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baseline="30000" dirty="0"/>
              <a:t>1</a:t>
            </a:r>
            <a:r>
              <a:rPr lang="de-DE" dirty="0"/>
              <a:t>Körkel, </a:t>
            </a:r>
            <a:r>
              <a:rPr lang="de-DE" dirty="0" err="1"/>
              <a:t>Veltrup</a:t>
            </a:r>
            <a:r>
              <a:rPr lang="de-DE" dirty="0"/>
              <a:t> 2003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323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Veränderungsorientierte Aussagen </a:t>
            </a:r>
            <a:r>
              <a:rPr lang="de-DE" dirty="0" smtClean="0"/>
              <a:t>fördern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dirty="0" smtClean="0"/>
              <a:t>Die methodische Umsetzung des 2. Prinzips </a:t>
            </a:r>
            <a:r>
              <a:rPr lang="de-DE" dirty="0"/>
              <a:t>„Entwickle Diskrepanzen</a:t>
            </a:r>
            <a:r>
              <a:rPr lang="de-DE" dirty="0" smtClean="0"/>
              <a:t>“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Acht Methoden zur Förderung des „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talks</a:t>
            </a:r>
            <a:r>
              <a:rPr lang="de-DE" dirty="0"/>
              <a:t>“:</a:t>
            </a:r>
          </a:p>
          <a:p>
            <a:pPr marL="0" indent="0">
              <a:buNone/>
            </a:pPr>
            <a:endParaRPr lang="de-DE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de-DE" dirty="0"/>
              <a:t>4-Felder-Entscheidungsmatrix</a:t>
            </a:r>
          </a:p>
          <a:p>
            <a:pPr marL="542925" lvl="2" indent="0">
              <a:buNone/>
            </a:pPr>
            <a:r>
              <a:rPr lang="de-DE" sz="2000" dirty="0" smtClean="0"/>
              <a:t>= Für </a:t>
            </a:r>
            <a:r>
              <a:rPr lang="de-DE" sz="2000" dirty="0"/>
              <a:t>und Wider einer Veränderung und Für und Wider einer </a:t>
            </a:r>
            <a:r>
              <a:rPr lang="de-DE" sz="2000" dirty="0" smtClean="0"/>
              <a:t>Beibehaltung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de-DE" dirty="0" smtClean="0"/>
              <a:t>Erkundung </a:t>
            </a:r>
            <a:r>
              <a:rPr lang="de-DE" dirty="0"/>
              <a:t>der Veränderungsmotive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de-DE" dirty="0"/>
              <a:t>Erfragung der Extrementwicklungen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de-DE" dirty="0"/>
              <a:t>Zurückschauen (vor die Zeit der Abhängigkeit)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de-DE" dirty="0"/>
              <a:t>Zukunft nach Konsumreduktion imaginieren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de-DE" dirty="0"/>
              <a:t>Lebensziele explorieren und Dissonanzen zum Suchtmittelkonsum eruieren</a:t>
            </a:r>
          </a:p>
          <a:p>
            <a:pPr marL="457200" indent="-457200">
              <a:buFont typeface="+mj-lt"/>
              <a:buAutoNum type="arabicPeriod" startAt="4"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25</a:t>
            </a:fld>
            <a:endParaRPr lang="en-US" noProof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baseline="30000" dirty="0"/>
              <a:t>1</a:t>
            </a:r>
            <a:r>
              <a:rPr lang="de-DE" dirty="0"/>
              <a:t>Körkel, </a:t>
            </a:r>
            <a:r>
              <a:rPr lang="de-DE" dirty="0" err="1"/>
              <a:t>Veltrup</a:t>
            </a:r>
            <a:r>
              <a:rPr lang="de-DE" dirty="0"/>
              <a:t> 2003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26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Aktives </a:t>
            </a:r>
            <a:r>
              <a:rPr lang="de-DE" altLang="de-DE" dirty="0"/>
              <a:t>Z</a:t>
            </a:r>
            <a:r>
              <a:rPr lang="de-DE" altLang="de-DE" dirty="0" smtClean="0"/>
              <a:t>uhören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dirty="0" smtClean="0"/>
              <a:t>Gruppenübung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Führen </a:t>
            </a:r>
            <a:r>
              <a:rPr lang="de-DE" altLang="de-DE" dirty="0" smtClean="0"/>
              <a:t>sie einen Dialog, in welchem Sie </a:t>
            </a:r>
            <a:r>
              <a:rPr lang="de-DE" altLang="de-DE" dirty="0" err="1" smtClean="0"/>
              <a:t>repeating</a:t>
            </a:r>
            <a:r>
              <a:rPr lang="de-DE" altLang="de-DE" dirty="0"/>
              <a:t>, </a:t>
            </a:r>
            <a:r>
              <a:rPr lang="de-DE" altLang="de-DE" dirty="0" err="1"/>
              <a:t>rephrasing</a:t>
            </a:r>
            <a:r>
              <a:rPr lang="de-DE" altLang="de-DE" dirty="0"/>
              <a:t> und </a:t>
            </a:r>
            <a:r>
              <a:rPr lang="de-DE" altLang="de-DE" dirty="0" err="1"/>
              <a:t>paraphrasing</a:t>
            </a:r>
            <a:r>
              <a:rPr lang="de-DE" altLang="de-DE" dirty="0"/>
              <a:t> </a:t>
            </a:r>
            <a:r>
              <a:rPr lang="de-DE" altLang="de-DE" dirty="0" smtClean="0"/>
              <a:t>anwenden</a:t>
            </a:r>
          </a:p>
          <a:p>
            <a:r>
              <a:rPr lang="de-DE" altLang="de-DE" dirty="0" smtClean="0"/>
              <a:t>Die Dialoge werden in Kleingruppen mit je 3 Personen geführt:</a:t>
            </a:r>
          </a:p>
          <a:p>
            <a:pPr lvl="1"/>
            <a:r>
              <a:rPr lang="de-DE" altLang="de-DE" dirty="0" smtClean="0"/>
              <a:t>Zwei </a:t>
            </a:r>
            <a:r>
              <a:rPr lang="de-DE" altLang="de-DE" dirty="0" err="1" smtClean="0"/>
              <a:t>Gesprächspartner:innen</a:t>
            </a:r>
            <a:r>
              <a:rPr lang="de-DE" altLang="de-DE" dirty="0" smtClean="0"/>
              <a:t>, dabei </a:t>
            </a:r>
            <a:r>
              <a:rPr lang="de-DE" altLang="de-DE" dirty="0" err="1" smtClean="0"/>
              <a:t>ein:e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Interviewer:in</a:t>
            </a:r>
            <a:r>
              <a:rPr lang="de-DE" altLang="de-DE" dirty="0" smtClean="0"/>
              <a:t> und </a:t>
            </a:r>
            <a:r>
              <a:rPr lang="de-DE" altLang="de-DE" dirty="0" err="1" smtClean="0"/>
              <a:t>ein:e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Interviewte:r</a:t>
            </a:r>
            <a:r>
              <a:rPr lang="de-DE" altLang="de-DE" dirty="0" smtClean="0"/>
              <a:t>:</a:t>
            </a:r>
          </a:p>
          <a:p>
            <a:pPr lvl="2"/>
            <a:r>
              <a:rPr lang="de-DE" altLang="de-DE" dirty="0" smtClean="0"/>
              <a:t>Aufgabe </a:t>
            </a:r>
            <a:r>
              <a:rPr lang="de-DE" altLang="de-DE" dirty="0" err="1" smtClean="0"/>
              <a:t>Interviewer:in</a:t>
            </a:r>
            <a:r>
              <a:rPr lang="de-DE" altLang="de-DE" dirty="0" smtClean="0"/>
              <a:t>:</a:t>
            </a:r>
          </a:p>
          <a:p>
            <a:pPr lvl="3">
              <a:buFont typeface="Wingdings" panose="05000000000000000000" pitchFamily="2" charset="2"/>
              <a:buChar char="à"/>
            </a:pPr>
            <a:r>
              <a:rPr lang="de-DE" altLang="de-DE" sz="1800" b="1" dirty="0" smtClean="0">
                <a:sym typeface="Wingdings" panose="05000000000000000000" pitchFamily="2" charset="2"/>
              </a:rPr>
              <a:t>Wie steht </a:t>
            </a:r>
            <a:r>
              <a:rPr lang="de-DE" altLang="de-DE" sz="1800" b="1" dirty="0" err="1" smtClean="0">
                <a:sym typeface="Wingdings" panose="05000000000000000000" pitchFamily="2" charset="2"/>
              </a:rPr>
              <a:t>Ihr:e</a:t>
            </a:r>
            <a:r>
              <a:rPr lang="de-DE" altLang="de-DE" sz="1800" b="1" dirty="0" smtClean="0">
                <a:sym typeface="Wingdings" panose="05000000000000000000" pitchFamily="2" charset="2"/>
              </a:rPr>
              <a:t> </a:t>
            </a:r>
            <a:r>
              <a:rPr lang="de-DE" altLang="de-DE" sz="1800" b="1" dirty="0" err="1" smtClean="0">
                <a:sym typeface="Wingdings" panose="05000000000000000000" pitchFamily="2" charset="2"/>
              </a:rPr>
              <a:t>Gesprächspartner:in</a:t>
            </a:r>
            <a:r>
              <a:rPr lang="de-DE" altLang="de-DE" sz="1800" b="1" dirty="0" smtClean="0">
                <a:sym typeface="Wingdings" panose="05000000000000000000" pitchFamily="2" charset="2"/>
              </a:rPr>
              <a:t> zum Thema Alkohol? </a:t>
            </a:r>
          </a:p>
          <a:p>
            <a:pPr lvl="2"/>
            <a:r>
              <a:rPr lang="de-DE" altLang="de-DE" dirty="0"/>
              <a:t>Aufgabe </a:t>
            </a:r>
            <a:r>
              <a:rPr lang="de-DE" altLang="de-DE" dirty="0" err="1" smtClean="0"/>
              <a:t>Interviewte:r</a:t>
            </a:r>
            <a:r>
              <a:rPr lang="de-DE" altLang="de-DE" dirty="0" smtClean="0"/>
              <a:t>:</a:t>
            </a:r>
            <a:endParaRPr lang="de-DE" altLang="de-DE" dirty="0"/>
          </a:p>
          <a:p>
            <a:pPr lvl="3">
              <a:buFont typeface="Wingdings" panose="05000000000000000000" pitchFamily="2" charset="2"/>
              <a:buChar char="à"/>
            </a:pPr>
            <a:r>
              <a:rPr lang="de-DE" altLang="de-DE" sz="1800" dirty="0" smtClean="0">
                <a:sym typeface="Wingdings" panose="05000000000000000000" pitchFamily="2" charset="2"/>
              </a:rPr>
              <a:t>Verhalten Sie sich so, wie sie sich normal verhalten würden, wenn Sie so angesprochen werden (weder übermäßig nett, noch übermäßig widerständig)</a:t>
            </a:r>
            <a:endParaRPr lang="de-DE" altLang="de-DE" sz="1800" dirty="0">
              <a:sym typeface="Wingdings" panose="05000000000000000000" pitchFamily="2" charset="2"/>
            </a:endParaRPr>
          </a:p>
          <a:p>
            <a:pPr lvl="1"/>
            <a:r>
              <a:rPr lang="de-DE" altLang="de-DE" dirty="0" err="1" smtClean="0"/>
              <a:t>Ein:e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passive:r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Beobachter:in</a:t>
            </a:r>
            <a:endParaRPr lang="de-DE" altLang="de-DE" dirty="0" smtClean="0"/>
          </a:p>
          <a:p>
            <a:pPr lvl="2">
              <a:buFont typeface="Wingdings" panose="05000000000000000000" pitchFamily="2" charset="2"/>
              <a:buChar char="à"/>
            </a:pPr>
            <a:r>
              <a:rPr lang="de-DE" altLang="de-DE" dirty="0" smtClean="0"/>
              <a:t>Welche Techniken werden angewandt? 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de-DE" altLang="de-DE" dirty="0" smtClean="0"/>
              <a:t>Wie ist das Gesprächsklima?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de-DE" altLang="de-DE" dirty="0" smtClean="0"/>
              <a:t>Unterbrechen Sie das Gespräch nach zwei Minuten und teilen Sie Ihre Beobachtungen mit. Könnte etwas verbessert werden?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eCHECKUP - Prävention des riskanten Alkoholkonsums bei Studierenden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5470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Die sieben Strategien / Methoden des MI</a:t>
            </a:r>
            <a:endParaRPr lang="de-DE" alt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5" name="Inhaltsplatzhalter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152866985"/>
              </p:ext>
            </p:extLst>
          </p:nvPr>
        </p:nvGraphicFramePr>
        <p:xfrm>
          <a:off x="4178461" y="0"/>
          <a:ext cx="8461093" cy="6435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06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Widerstand schwächen</a:t>
            </a:r>
            <a:endParaRPr lang="de-DE" alt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dirty="0" smtClean="0"/>
              <a:t>Die methodische Umsetzung des 3. Prinzips „Flexibler Umgang mit Widerstand“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defRPr/>
            </a:pPr>
            <a:r>
              <a:rPr lang="de-DE" dirty="0"/>
              <a:t>Widerstand ist ein „normales“ Phänomen und entsteht in der Interaktion </a:t>
            </a:r>
          </a:p>
          <a:p>
            <a:pPr marL="342900" indent="-342900">
              <a:defRPr/>
            </a:pPr>
            <a:r>
              <a:rPr lang="de-DE" dirty="0"/>
              <a:t>Widerstand ist häufig Ausdruck einer unzureichend gewürdigten Ambivalenz</a:t>
            </a:r>
          </a:p>
          <a:p>
            <a:pPr marL="342900" indent="-342900">
              <a:defRPr/>
            </a:pPr>
            <a:r>
              <a:rPr lang="de-DE" dirty="0"/>
              <a:t>Widerstand ist keine Persönlichkeitseigenschaft</a:t>
            </a:r>
          </a:p>
          <a:p>
            <a:pPr marL="342900" indent="-342900">
              <a:defRPr/>
            </a:pPr>
            <a:r>
              <a:rPr lang="de-DE" dirty="0"/>
              <a:t>Widerstand zeigt häufig, dass die Intervention nicht dem Stadium der Änderungsmotivation (TTM) entspricht</a:t>
            </a:r>
          </a:p>
          <a:p>
            <a:pPr marL="342900" indent="-342900">
              <a:defRPr/>
            </a:pPr>
            <a:r>
              <a:rPr lang="de-DE" dirty="0"/>
              <a:t>Widerstand zeigt sich z. B. durch: </a:t>
            </a:r>
          </a:p>
          <a:p>
            <a:pPr marL="465138" lvl="1" indent="0">
              <a:buNone/>
              <a:defRPr/>
            </a:pPr>
            <a:r>
              <a:rPr lang="de-DE" dirty="0"/>
              <a:t>Argumentieren, Bewerten, Abwerten, Unterbrechen, Schuldzuweisungen, Bagatellisieren, Ignorieren</a:t>
            </a:r>
            <a:r>
              <a:rPr lang="de-DE" dirty="0" smtClean="0"/>
              <a:t>...</a:t>
            </a:r>
          </a:p>
          <a:p>
            <a:pPr>
              <a:defRPr/>
            </a:pPr>
            <a:r>
              <a:rPr lang="de-DE" dirty="0"/>
              <a:t>Widerstand nicht mit Widerstand </a:t>
            </a:r>
            <a:r>
              <a:rPr lang="de-DE" dirty="0" smtClean="0"/>
              <a:t>begegnen</a:t>
            </a:r>
            <a:endParaRPr lang="de-DE" dirty="0"/>
          </a:p>
          <a:p>
            <a:pPr>
              <a:defRPr/>
            </a:pPr>
            <a:r>
              <a:rPr lang="de-DE" dirty="0"/>
              <a:t>Widerstand ist ein bedeutsames </a:t>
            </a:r>
            <a:r>
              <a:rPr lang="de-DE" dirty="0" smtClean="0"/>
              <a:t>Signal und ein Zeichen für </a:t>
            </a:r>
            <a:r>
              <a:rPr lang="de-DE" dirty="0" err="1" smtClean="0"/>
              <a:t>den:die</a:t>
            </a:r>
            <a:r>
              <a:rPr lang="de-DE" dirty="0" smtClean="0"/>
              <a:t> </a:t>
            </a:r>
            <a:r>
              <a:rPr lang="de-DE" dirty="0" err="1" smtClean="0"/>
              <a:t>Therapeut:in</a:t>
            </a:r>
            <a:r>
              <a:rPr lang="de-DE" dirty="0" smtClean="0"/>
              <a:t>, etwas an der eigenen </a:t>
            </a:r>
            <a:r>
              <a:rPr lang="de-DE" dirty="0"/>
              <a:t>K</a:t>
            </a:r>
            <a:r>
              <a:rPr lang="de-DE" dirty="0" smtClean="0"/>
              <a:t>ommunikation zu ändern </a:t>
            </a:r>
            <a:endParaRPr lang="de-DE" dirty="0"/>
          </a:p>
          <a:p>
            <a:pPr marL="531813" indent="-342900">
              <a:defRPr/>
            </a:pPr>
            <a:endParaRPr lang="de-DE" dirty="0" smtClean="0"/>
          </a:p>
          <a:p>
            <a:pPr marL="808038" lvl="1" indent="-342900">
              <a:defRPr/>
            </a:pPr>
            <a:endParaRPr lang="de-DE" dirty="0"/>
          </a:p>
          <a:p>
            <a:pPr>
              <a:defRPr/>
            </a:pPr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baseline="30000" dirty="0"/>
              <a:t>1</a:t>
            </a:r>
            <a:r>
              <a:rPr lang="de-DE" dirty="0"/>
              <a:t>Körkel, </a:t>
            </a:r>
            <a:r>
              <a:rPr lang="de-DE" dirty="0" err="1"/>
              <a:t>Veltrup</a:t>
            </a:r>
            <a:r>
              <a:rPr lang="de-DE" dirty="0"/>
              <a:t> </a:t>
            </a:r>
            <a:r>
              <a:rPr lang="de-DE" dirty="0" smtClean="0"/>
              <a:t>2003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153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8 Methoden für einen </a:t>
            </a:r>
            <a:r>
              <a:rPr lang="de-DE" dirty="0"/>
              <a:t>„geschmeidigen“ Umgang mit Widerstand </a:t>
            </a: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dirty="0" smtClean="0"/>
              <a:t>Variante 1. – 3.: Aktives Zuhören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dirty="0" smtClean="0"/>
              <a:t>1. einfaches Widerspiegeln („simple </a:t>
            </a:r>
            <a:r>
              <a:rPr lang="de-DE" sz="2000" dirty="0" err="1" smtClean="0"/>
              <a:t>reflection</a:t>
            </a:r>
            <a:r>
              <a:rPr lang="de-DE" sz="2000" dirty="0" smtClean="0"/>
              <a:t>“)</a:t>
            </a:r>
          </a:p>
          <a:p>
            <a:pPr marL="266700" lvl="1" indent="0">
              <a:buNone/>
            </a:pPr>
            <a:r>
              <a:rPr lang="de-DE" sz="1800" dirty="0" err="1" smtClean="0">
                <a:solidFill>
                  <a:schemeClr val="accent2"/>
                </a:solidFill>
              </a:rPr>
              <a:t>Klient:in</a:t>
            </a:r>
            <a:r>
              <a:rPr lang="de-DE" sz="1800" dirty="0" smtClean="0">
                <a:solidFill>
                  <a:schemeClr val="accent2"/>
                </a:solidFill>
              </a:rPr>
              <a:t>: „Ich trinke  überhaupt nicht zu viel – da können Sie mir sagen, was Sie wollen!“ </a:t>
            </a:r>
          </a:p>
          <a:p>
            <a:pPr marL="266700" lvl="1" indent="0">
              <a:buNone/>
            </a:pPr>
            <a:r>
              <a:rPr lang="de-DE" sz="1800" dirty="0" err="1" smtClean="0">
                <a:solidFill>
                  <a:schemeClr val="tx2"/>
                </a:solidFill>
              </a:rPr>
              <a:t>Therapeut:in</a:t>
            </a:r>
            <a:r>
              <a:rPr lang="de-DE" sz="1800" dirty="0" smtClean="0">
                <a:solidFill>
                  <a:schemeClr val="tx2"/>
                </a:solidFill>
              </a:rPr>
              <a:t>: „Für Sie besteht kein Zweifel daran, dass es mit dem Alkohol nicht zu viel geworden ist. Und Sie möchten nicht, dass ich Ihnen da etwas anderes unterstelle.“</a:t>
            </a:r>
          </a:p>
          <a:p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2. Überzogenes Widerspiegeln („</a:t>
            </a:r>
            <a:r>
              <a:rPr lang="de-DE" sz="2000" dirty="0" err="1" smtClean="0"/>
              <a:t>amplified</a:t>
            </a:r>
            <a:r>
              <a:rPr lang="de-DE" sz="2000" dirty="0" smtClean="0"/>
              <a:t> </a:t>
            </a:r>
            <a:r>
              <a:rPr lang="de-DE" sz="2000" dirty="0" err="1" smtClean="0"/>
              <a:t>reflection</a:t>
            </a:r>
            <a:r>
              <a:rPr lang="de-DE" sz="2000" dirty="0" smtClean="0"/>
              <a:t>“)</a:t>
            </a:r>
          </a:p>
          <a:p>
            <a:pPr marL="266700" lvl="1" indent="0">
              <a:buNone/>
            </a:pPr>
            <a:r>
              <a:rPr lang="de-DE" sz="1800" dirty="0" err="1" smtClean="0">
                <a:solidFill>
                  <a:schemeClr val="accent2"/>
                </a:solidFill>
              </a:rPr>
              <a:t>Klient:in</a:t>
            </a:r>
            <a:r>
              <a:rPr lang="de-DE" sz="1800" dirty="0" smtClean="0">
                <a:solidFill>
                  <a:schemeClr val="accent2"/>
                </a:solidFill>
              </a:rPr>
              <a:t>: „Ich habe meinen Alkoholkonsum im Griff. Ich stehe noch aufrecht, wenn die anderen schon unter dem Tisch liegen.“ </a:t>
            </a:r>
          </a:p>
          <a:p>
            <a:pPr marL="266700" lvl="1" indent="0">
              <a:buNone/>
            </a:pPr>
            <a:r>
              <a:rPr lang="de-DE" sz="1800" dirty="0" err="1" smtClean="0">
                <a:solidFill>
                  <a:schemeClr val="tx2"/>
                </a:solidFill>
              </a:rPr>
              <a:t>Therapeut:in</a:t>
            </a:r>
            <a:r>
              <a:rPr lang="de-DE" sz="1800" dirty="0" smtClean="0">
                <a:solidFill>
                  <a:schemeClr val="tx2"/>
                </a:solidFill>
              </a:rPr>
              <a:t>: „Sie müssen sich um nichts Sorgen machen. Alkohol kann Ihnen überhaupt nichts anhaben.“</a:t>
            </a:r>
          </a:p>
          <a:p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3. Widerspiegeln der Ambivalenz („double-</a:t>
            </a:r>
            <a:r>
              <a:rPr lang="de-DE" sz="2000" dirty="0" err="1" smtClean="0"/>
              <a:t>sided</a:t>
            </a:r>
            <a:r>
              <a:rPr lang="de-DE" sz="2000" dirty="0" smtClean="0"/>
              <a:t> </a:t>
            </a:r>
            <a:r>
              <a:rPr lang="de-DE" sz="2000" dirty="0" err="1" smtClean="0"/>
              <a:t>reflection</a:t>
            </a:r>
            <a:r>
              <a:rPr lang="de-DE" sz="2000" dirty="0" smtClean="0"/>
              <a:t>“)</a:t>
            </a:r>
          </a:p>
          <a:p>
            <a:pPr marL="266700" lvl="1" indent="0">
              <a:buNone/>
            </a:pPr>
            <a:r>
              <a:rPr lang="de-DE" sz="1800" dirty="0" err="1" smtClean="0">
                <a:solidFill>
                  <a:schemeClr val="accent2"/>
                </a:solidFill>
              </a:rPr>
              <a:t>Klient:in</a:t>
            </a:r>
            <a:r>
              <a:rPr lang="de-DE" sz="1800" dirty="0" smtClean="0">
                <a:solidFill>
                  <a:schemeClr val="accent2"/>
                </a:solidFill>
              </a:rPr>
              <a:t>: „Ich weiß, Sie wollen, dass ich überhaupt keinen Alkohol mehr trinke. Aber das werde ich nicht tun!“</a:t>
            </a:r>
          </a:p>
          <a:p>
            <a:pPr marL="266700" lvl="1" indent="0">
              <a:buNone/>
            </a:pPr>
            <a:r>
              <a:rPr lang="de-DE" sz="1800" dirty="0" err="1" smtClean="0">
                <a:solidFill>
                  <a:schemeClr val="tx2"/>
                </a:solidFill>
              </a:rPr>
              <a:t>Therapeut:in</a:t>
            </a:r>
            <a:r>
              <a:rPr lang="de-DE" sz="1800" dirty="0" smtClean="0">
                <a:solidFill>
                  <a:schemeClr val="tx2"/>
                </a:solidFill>
              </a:rPr>
              <a:t>: „Sie merken, dass es mit dem Alkohol zu viel geworden ist – aber ganz aufhören kommt für Sie nicht infrage.“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dirty="0" err="1"/>
              <a:t>Körkel</a:t>
            </a:r>
            <a:r>
              <a:rPr lang="de-DE" dirty="0"/>
              <a:t>, </a:t>
            </a:r>
            <a:r>
              <a:rPr lang="de-DE" dirty="0" err="1"/>
              <a:t>Veltrup</a:t>
            </a:r>
            <a:r>
              <a:rPr lang="de-DE" dirty="0"/>
              <a:t> 2003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863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Grundannahmen </a:t>
            </a:r>
            <a:r>
              <a:rPr lang="de-DE" altLang="de-DE" dirty="0" smtClean="0"/>
              <a:t>&amp; </a:t>
            </a:r>
            <a:r>
              <a:rPr lang="de-DE" altLang="de-DE" dirty="0"/>
              <a:t>Ethik</a:t>
            </a:r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Aft>
                <a:spcPts val="1200"/>
              </a:spcAft>
            </a:pPr>
            <a:r>
              <a:rPr lang="de-DE" altLang="de-DE" dirty="0"/>
              <a:t>Jeder Mensch ist </a:t>
            </a:r>
            <a:r>
              <a:rPr lang="de-DE" altLang="de-DE" dirty="0" smtClean="0"/>
              <a:t>einzigartig</a:t>
            </a:r>
            <a:endParaRPr lang="de-DE" altLang="de-DE" dirty="0"/>
          </a:p>
          <a:p>
            <a:pPr marL="342900" indent="-342900">
              <a:spcAft>
                <a:spcPts val="1200"/>
              </a:spcAft>
            </a:pPr>
            <a:r>
              <a:rPr lang="de-DE" altLang="de-DE" dirty="0"/>
              <a:t>Alle Menschen haben Ressourcen, um ihr Leben zu </a:t>
            </a:r>
            <a:r>
              <a:rPr lang="de-DE" altLang="de-DE" dirty="0" smtClean="0"/>
              <a:t>gestalten</a:t>
            </a:r>
            <a:endParaRPr lang="de-DE" altLang="de-DE" dirty="0"/>
          </a:p>
          <a:p>
            <a:pPr marL="342900" indent="-342900">
              <a:spcAft>
                <a:spcPts val="1200"/>
              </a:spcAft>
            </a:pPr>
            <a:r>
              <a:rPr lang="de-DE" altLang="de-DE" dirty="0"/>
              <a:t>Im eigenen Leben ist der Einzelne kundig und kompetent (Experte</a:t>
            </a:r>
            <a:r>
              <a:rPr lang="de-DE" altLang="de-DE" dirty="0" smtClean="0"/>
              <a:t>)</a:t>
            </a:r>
            <a:endParaRPr lang="de-DE" altLang="de-DE" dirty="0"/>
          </a:p>
          <a:p>
            <a:pPr marL="342900" indent="-342900">
              <a:spcAft>
                <a:spcPts val="1200"/>
              </a:spcAft>
            </a:pPr>
            <a:r>
              <a:rPr lang="de-DE" altLang="de-DE" dirty="0"/>
              <a:t>Die Wahl zu handeln, die jemand trifft, ist immer die beste, die ihm zu diesem Zeitpunkt zur Verfügung </a:t>
            </a:r>
            <a:r>
              <a:rPr lang="de-DE" altLang="de-DE" dirty="0" smtClean="0"/>
              <a:t>steht</a:t>
            </a:r>
            <a:endParaRPr lang="de-DE" altLang="de-DE" dirty="0"/>
          </a:p>
          <a:p>
            <a:pPr marL="342900" indent="-342900">
              <a:spcAft>
                <a:spcPts val="1200"/>
              </a:spcAft>
            </a:pPr>
            <a:r>
              <a:rPr lang="de-DE" altLang="de-DE" dirty="0"/>
              <a:t>Menschen können nicht </a:t>
            </a:r>
            <a:r>
              <a:rPr lang="de-DE" altLang="de-DE" dirty="0" err="1"/>
              <a:t>nicht</a:t>
            </a:r>
            <a:r>
              <a:rPr lang="de-DE" altLang="de-DE" dirty="0"/>
              <a:t> kommunizieren – auch Widerstand ist eine Form der Kommunikation (Kooperation</a:t>
            </a:r>
            <a:r>
              <a:rPr lang="de-DE" altLang="de-DE" dirty="0" smtClean="0"/>
              <a:t>)</a:t>
            </a:r>
            <a:endParaRPr lang="de-DE" altLang="de-DE" dirty="0"/>
          </a:p>
          <a:p>
            <a:pPr marL="342900" indent="-342900">
              <a:spcAft>
                <a:spcPts val="1200"/>
              </a:spcAft>
            </a:pPr>
            <a:r>
              <a:rPr lang="de-DE" altLang="de-DE" dirty="0"/>
              <a:t>Grundlegend ist es: dem Menschen zu zuhören und versuchen zu </a:t>
            </a:r>
            <a:r>
              <a:rPr lang="de-DE" altLang="de-DE" dirty="0" smtClean="0"/>
              <a:t>verstehen</a:t>
            </a:r>
            <a:endParaRPr lang="de-DE" altLang="de-DE" dirty="0"/>
          </a:p>
          <a:p>
            <a:pPr marL="342900" indent="-342900">
              <a:spcAft>
                <a:spcPts val="1200"/>
              </a:spcAft>
            </a:pPr>
            <a:r>
              <a:rPr lang="de-DE" altLang="de-DE" dirty="0"/>
              <a:t>Die Bedeutung meiner Kommunikation liegt in der Reaktion, die sie beim anderen </a:t>
            </a:r>
            <a:r>
              <a:rPr lang="de-DE" altLang="de-DE" dirty="0" smtClean="0"/>
              <a:t>auslöst</a:t>
            </a:r>
          </a:p>
          <a:p>
            <a:pPr marL="0" indent="0" algn="ctr">
              <a:buNone/>
            </a:pPr>
            <a:r>
              <a:rPr lang="de-DE" altLang="de-DE" i="1" dirty="0" smtClean="0"/>
              <a:t>„Motivation </a:t>
            </a:r>
            <a:r>
              <a:rPr lang="de-DE" altLang="de-DE" i="1" dirty="0"/>
              <a:t>zur Veränderung ist nicht nur beeinflussbar </a:t>
            </a:r>
            <a:r>
              <a:rPr lang="de-DE" altLang="de-DE" i="1" dirty="0" smtClean="0"/>
              <a:t>durch die </a:t>
            </a:r>
            <a:r>
              <a:rPr lang="de-DE" altLang="de-DE" i="1" dirty="0"/>
              <a:t>zwischenmenschliche Interaktion, sondern geht direkt daraus </a:t>
            </a:r>
            <a:r>
              <a:rPr lang="de-DE" altLang="de-DE" i="1" dirty="0" smtClean="0"/>
              <a:t>hervor“</a:t>
            </a:r>
            <a:r>
              <a:rPr lang="de-DE" altLang="de-DE" i="1" baseline="30000" dirty="0" smtClean="0"/>
              <a:t>1</a:t>
            </a:r>
            <a:endParaRPr lang="de-DE" altLang="de-DE" dirty="0"/>
          </a:p>
          <a:p>
            <a:pPr marL="342900" indent="-342900">
              <a:spcAft>
                <a:spcPts val="1200"/>
              </a:spcAft>
            </a:pPr>
            <a:endParaRPr lang="de-DE" alt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altLang="de-DE" i="1" baseline="30000" dirty="0" smtClean="0"/>
              <a:t>1</a:t>
            </a:r>
            <a:r>
              <a:rPr lang="de-DE" altLang="de-DE" i="1" dirty="0" smtClean="0"/>
              <a:t>Miller </a:t>
            </a:r>
            <a:r>
              <a:rPr lang="de-DE" altLang="de-DE" i="1" dirty="0"/>
              <a:t>&amp; </a:t>
            </a:r>
            <a:r>
              <a:rPr lang="de-DE" altLang="de-DE" i="1" dirty="0" err="1"/>
              <a:t>Rollnick</a:t>
            </a:r>
            <a:r>
              <a:rPr lang="de-DE" altLang="de-DE" i="1" dirty="0"/>
              <a:t>, 2004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702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8 Methoden für einen </a:t>
            </a:r>
            <a:r>
              <a:rPr lang="de-DE" dirty="0"/>
              <a:t>„geschmeidigen“ Umgang mit Widerstand</a:t>
            </a: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dirty="0" smtClean="0"/>
              <a:t>Variante 4. – 6. erfordern eine höhere Anwendungserfahrung: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dirty="0" smtClean="0"/>
              <a:t>4. Verschiebung </a:t>
            </a:r>
            <a:r>
              <a:rPr lang="de-DE" sz="2000" dirty="0"/>
              <a:t>des Fokus („</a:t>
            </a:r>
            <a:r>
              <a:rPr lang="de-DE" sz="2000" dirty="0" err="1"/>
              <a:t>shifting</a:t>
            </a:r>
            <a:r>
              <a:rPr lang="de-DE" sz="2000" dirty="0"/>
              <a:t> </a:t>
            </a:r>
            <a:r>
              <a:rPr lang="de-DE" sz="2000" dirty="0" err="1"/>
              <a:t>focus</a:t>
            </a:r>
            <a:r>
              <a:rPr lang="de-DE" sz="2000" dirty="0" smtClean="0"/>
              <a:t>“)</a:t>
            </a:r>
          </a:p>
          <a:p>
            <a:pPr marL="266700" lvl="1" indent="0">
              <a:buNone/>
            </a:pPr>
            <a:r>
              <a:rPr lang="de-DE" sz="1800" dirty="0" err="1" smtClean="0">
                <a:solidFill>
                  <a:schemeClr val="accent2"/>
                </a:solidFill>
              </a:rPr>
              <a:t>Klient:in</a:t>
            </a:r>
            <a:r>
              <a:rPr lang="de-DE" sz="1800" dirty="0" smtClean="0">
                <a:solidFill>
                  <a:schemeClr val="accent2"/>
                </a:solidFill>
              </a:rPr>
              <a:t>: </a:t>
            </a:r>
            <a:r>
              <a:rPr lang="de-DE" sz="1800" dirty="0">
                <a:solidFill>
                  <a:schemeClr val="accent2"/>
                </a:solidFill>
              </a:rPr>
              <a:t>„Ich </a:t>
            </a:r>
            <a:r>
              <a:rPr lang="de-DE" sz="1800" dirty="0" smtClean="0">
                <a:solidFill>
                  <a:schemeClr val="accent2"/>
                </a:solidFill>
              </a:rPr>
              <a:t>weiß, Sie </a:t>
            </a:r>
            <a:r>
              <a:rPr lang="de-DE" sz="1800" dirty="0">
                <a:solidFill>
                  <a:schemeClr val="accent2"/>
                </a:solidFill>
              </a:rPr>
              <a:t>wollen, dass ich </a:t>
            </a:r>
            <a:r>
              <a:rPr lang="de-DE" sz="1800" dirty="0" smtClean="0">
                <a:solidFill>
                  <a:schemeClr val="accent2"/>
                </a:solidFill>
              </a:rPr>
              <a:t>überhaupt </a:t>
            </a:r>
            <a:r>
              <a:rPr lang="de-DE" sz="1800" dirty="0">
                <a:solidFill>
                  <a:schemeClr val="accent2"/>
                </a:solidFill>
              </a:rPr>
              <a:t>keinen Alkohol </a:t>
            </a:r>
            <a:r>
              <a:rPr lang="de-DE" sz="1800" dirty="0" smtClean="0">
                <a:solidFill>
                  <a:schemeClr val="accent2"/>
                </a:solidFill>
              </a:rPr>
              <a:t>mehr trinke</a:t>
            </a:r>
            <a:r>
              <a:rPr lang="de-DE" sz="1800" dirty="0">
                <a:solidFill>
                  <a:schemeClr val="accent2"/>
                </a:solidFill>
              </a:rPr>
              <a:t>. Aber das werde ich nicht tun</a:t>
            </a:r>
            <a:r>
              <a:rPr lang="de-DE" sz="1800" dirty="0" smtClean="0">
                <a:solidFill>
                  <a:schemeClr val="accent2"/>
                </a:solidFill>
              </a:rPr>
              <a:t>!“</a:t>
            </a:r>
          </a:p>
          <a:p>
            <a:pPr marL="266700" lvl="1" indent="0">
              <a:buNone/>
            </a:pPr>
            <a:r>
              <a:rPr lang="de-DE" sz="1800" dirty="0" err="1" smtClean="0">
                <a:solidFill>
                  <a:schemeClr val="accent1"/>
                </a:solidFill>
              </a:rPr>
              <a:t>Therapeut:in</a:t>
            </a:r>
            <a:r>
              <a:rPr lang="de-DE" sz="1800" dirty="0" smtClean="0">
                <a:solidFill>
                  <a:schemeClr val="accent1"/>
                </a:solidFill>
              </a:rPr>
              <a:t>: </a:t>
            </a:r>
            <a:r>
              <a:rPr lang="de-DE" sz="1800" dirty="0">
                <a:solidFill>
                  <a:schemeClr val="accent1"/>
                </a:solidFill>
              </a:rPr>
              <a:t>„Ich weiß nicht, </a:t>
            </a:r>
            <a:r>
              <a:rPr lang="de-DE" sz="1800" dirty="0" smtClean="0">
                <a:solidFill>
                  <a:schemeClr val="accent1"/>
                </a:solidFill>
              </a:rPr>
              <a:t>zu welchem </a:t>
            </a:r>
            <a:r>
              <a:rPr lang="de-DE" sz="1800" dirty="0">
                <a:solidFill>
                  <a:schemeClr val="accent1"/>
                </a:solidFill>
              </a:rPr>
              <a:t>Ergebnis wir kommen. Verbeißen Sie sich bitte nicht an </a:t>
            </a:r>
            <a:r>
              <a:rPr lang="de-DE" sz="1800" dirty="0" smtClean="0">
                <a:solidFill>
                  <a:schemeClr val="accent1"/>
                </a:solidFill>
              </a:rPr>
              <a:t>diesem Punkt</a:t>
            </a:r>
            <a:r>
              <a:rPr lang="de-DE" sz="1800" dirty="0">
                <a:solidFill>
                  <a:schemeClr val="accent1"/>
                </a:solidFill>
              </a:rPr>
              <a:t>. Ich </a:t>
            </a:r>
            <a:r>
              <a:rPr lang="de-DE" sz="1800" dirty="0" smtClean="0">
                <a:solidFill>
                  <a:schemeClr val="accent1"/>
                </a:solidFill>
              </a:rPr>
              <a:t>würde </a:t>
            </a:r>
            <a:r>
              <a:rPr lang="de-DE" sz="1800" dirty="0">
                <a:solidFill>
                  <a:schemeClr val="accent1"/>
                </a:solidFill>
              </a:rPr>
              <a:t>mit Ihnen gerne erst einmal  </a:t>
            </a:r>
            <a:r>
              <a:rPr lang="de-DE" sz="1800" dirty="0" smtClean="0">
                <a:solidFill>
                  <a:schemeClr val="accent1"/>
                </a:solidFill>
              </a:rPr>
              <a:t>über </a:t>
            </a:r>
            <a:r>
              <a:rPr lang="de-DE" sz="1800" dirty="0">
                <a:solidFill>
                  <a:schemeClr val="accent1"/>
                </a:solidFill>
              </a:rPr>
              <a:t>... sprechen</a:t>
            </a:r>
            <a:r>
              <a:rPr lang="de-DE" sz="1800" dirty="0" smtClean="0">
                <a:solidFill>
                  <a:schemeClr val="accent1"/>
                </a:solidFill>
              </a:rPr>
              <a:t>.“</a:t>
            </a:r>
          </a:p>
          <a:p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5. Umdeuten </a:t>
            </a:r>
            <a:r>
              <a:rPr lang="de-DE" sz="2000" dirty="0"/>
              <a:t>(„</a:t>
            </a:r>
            <a:r>
              <a:rPr lang="de-DE" sz="2000" dirty="0" err="1"/>
              <a:t>reframing</a:t>
            </a:r>
            <a:r>
              <a:rPr lang="de-DE" sz="2000" dirty="0"/>
              <a:t>“)</a:t>
            </a:r>
          </a:p>
          <a:p>
            <a:pPr marL="276225" lvl="1" indent="0">
              <a:buNone/>
            </a:pPr>
            <a:r>
              <a:rPr lang="de-DE" sz="1800" dirty="0" err="1" smtClean="0">
                <a:solidFill>
                  <a:schemeClr val="accent2"/>
                </a:solidFill>
              </a:rPr>
              <a:t>Klient:in</a:t>
            </a:r>
            <a:r>
              <a:rPr lang="de-DE" sz="1800" dirty="0" smtClean="0">
                <a:solidFill>
                  <a:schemeClr val="accent2"/>
                </a:solidFill>
              </a:rPr>
              <a:t>: </a:t>
            </a:r>
            <a:r>
              <a:rPr lang="de-DE" sz="1800" dirty="0">
                <a:solidFill>
                  <a:schemeClr val="accent2"/>
                </a:solidFill>
              </a:rPr>
              <a:t>„</a:t>
            </a:r>
            <a:r>
              <a:rPr lang="de-DE" sz="1800" dirty="0" smtClean="0">
                <a:solidFill>
                  <a:schemeClr val="accent2"/>
                </a:solidFill>
              </a:rPr>
              <a:t>Meine Frau nörgelt </a:t>
            </a:r>
            <a:r>
              <a:rPr lang="de-DE" sz="1800" dirty="0">
                <a:solidFill>
                  <a:schemeClr val="accent2"/>
                </a:solidFill>
              </a:rPr>
              <a:t>laufend wegen des Trinkens an mir herum</a:t>
            </a:r>
            <a:r>
              <a:rPr lang="de-DE" sz="1800" dirty="0" smtClean="0">
                <a:solidFill>
                  <a:schemeClr val="accent2"/>
                </a:solidFill>
              </a:rPr>
              <a:t>.“ </a:t>
            </a:r>
          </a:p>
          <a:p>
            <a:pPr marL="276225" lvl="1" indent="0">
              <a:buNone/>
            </a:pPr>
            <a:r>
              <a:rPr lang="de-DE" sz="1800" dirty="0" err="1" smtClean="0">
                <a:solidFill>
                  <a:schemeClr val="accent1"/>
                </a:solidFill>
              </a:rPr>
              <a:t>Therapeut:in</a:t>
            </a:r>
            <a:r>
              <a:rPr lang="de-DE" sz="1800" dirty="0" smtClean="0">
                <a:solidFill>
                  <a:schemeClr val="accent1"/>
                </a:solidFill>
              </a:rPr>
              <a:t>: </a:t>
            </a:r>
            <a:r>
              <a:rPr lang="de-DE" sz="1800" dirty="0">
                <a:solidFill>
                  <a:schemeClr val="accent1"/>
                </a:solidFill>
              </a:rPr>
              <a:t>„Das </a:t>
            </a:r>
            <a:r>
              <a:rPr lang="de-DE" sz="1800" dirty="0" smtClean="0">
                <a:solidFill>
                  <a:schemeClr val="accent1"/>
                </a:solidFill>
              </a:rPr>
              <a:t>ärgert </a:t>
            </a:r>
            <a:r>
              <a:rPr lang="de-DE" sz="1800" dirty="0">
                <a:solidFill>
                  <a:schemeClr val="accent1"/>
                </a:solidFill>
              </a:rPr>
              <a:t>Sie. Und gleichzeitig klingt es so, als </a:t>
            </a:r>
            <a:r>
              <a:rPr lang="de-DE" sz="1800" dirty="0" smtClean="0">
                <a:solidFill>
                  <a:schemeClr val="accent1"/>
                </a:solidFill>
              </a:rPr>
              <a:t>würde sie sich </a:t>
            </a:r>
            <a:r>
              <a:rPr lang="de-DE" sz="1800" dirty="0">
                <a:solidFill>
                  <a:schemeClr val="accent1"/>
                </a:solidFill>
              </a:rPr>
              <a:t>auch Sorgen um Sie machen – es scheint </a:t>
            </a:r>
            <a:r>
              <a:rPr lang="de-DE" sz="1800" dirty="0" smtClean="0">
                <a:solidFill>
                  <a:schemeClr val="accent1"/>
                </a:solidFill>
              </a:rPr>
              <a:t>ihr </a:t>
            </a:r>
            <a:r>
              <a:rPr lang="de-DE" sz="1800" dirty="0">
                <a:solidFill>
                  <a:schemeClr val="accent1"/>
                </a:solidFill>
              </a:rPr>
              <a:t>nicht </a:t>
            </a:r>
            <a:r>
              <a:rPr lang="de-DE" sz="1800" dirty="0" smtClean="0">
                <a:solidFill>
                  <a:schemeClr val="accent1"/>
                </a:solidFill>
              </a:rPr>
              <a:t>gleichgültig zu sein</a:t>
            </a:r>
            <a:r>
              <a:rPr lang="de-DE" sz="1800" dirty="0">
                <a:solidFill>
                  <a:schemeClr val="accent1"/>
                </a:solidFill>
              </a:rPr>
              <a:t>, was aus Ihnen wird</a:t>
            </a:r>
            <a:r>
              <a:rPr lang="de-DE" sz="1800" dirty="0" smtClean="0">
                <a:solidFill>
                  <a:schemeClr val="accent1"/>
                </a:solidFill>
              </a:rPr>
              <a:t>.“</a:t>
            </a:r>
          </a:p>
          <a:p>
            <a:pPr marL="285750" indent="-285750"/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6. Zustimmung </a:t>
            </a:r>
            <a:r>
              <a:rPr lang="de-DE" sz="2000" dirty="0"/>
              <a:t>mit </a:t>
            </a:r>
            <a:r>
              <a:rPr lang="de-DE" sz="2000" dirty="0" smtClean="0"/>
              <a:t>einer Wendung </a:t>
            </a:r>
            <a:r>
              <a:rPr lang="de-DE" sz="2000" dirty="0"/>
              <a:t>(„</a:t>
            </a:r>
            <a:r>
              <a:rPr lang="de-DE" sz="2000" dirty="0" err="1"/>
              <a:t>agreeing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a </a:t>
            </a:r>
            <a:r>
              <a:rPr lang="de-DE" sz="2000" dirty="0" err="1"/>
              <a:t>twist</a:t>
            </a:r>
            <a:r>
              <a:rPr lang="de-DE" sz="2000" dirty="0"/>
              <a:t>“)</a:t>
            </a:r>
          </a:p>
          <a:p>
            <a:pPr marL="266700" lvl="1" indent="0">
              <a:buNone/>
            </a:pPr>
            <a:r>
              <a:rPr lang="de-DE" sz="1800" dirty="0" err="1" smtClean="0">
                <a:solidFill>
                  <a:schemeClr val="accent2"/>
                </a:solidFill>
              </a:rPr>
              <a:t>Klient:in</a:t>
            </a:r>
            <a:r>
              <a:rPr lang="de-DE" sz="1800" dirty="0" smtClean="0">
                <a:solidFill>
                  <a:schemeClr val="accent2"/>
                </a:solidFill>
              </a:rPr>
              <a:t>: </a:t>
            </a:r>
            <a:r>
              <a:rPr lang="de-DE" sz="1800" dirty="0">
                <a:solidFill>
                  <a:schemeClr val="accent2"/>
                </a:solidFill>
              </a:rPr>
              <a:t>„Hier geht es </a:t>
            </a:r>
            <a:r>
              <a:rPr lang="de-DE" sz="1800" dirty="0" smtClean="0">
                <a:solidFill>
                  <a:schemeClr val="accent2"/>
                </a:solidFill>
              </a:rPr>
              <a:t>ständig </a:t>
            </a:r>
            <a:r>
              <a:rPr lang="de-DE" sz="1800" dirty="0">
                <a:solidFill>
                  <a:schemeClr val="accent2"/>
                </a:solidFill>
              </a:rPr>
              <a:t>nur um das Thema Alkohol. Mir gehen </a:t>
            </a:r>
            <a:r>
              <a:rPr lang="de-DE" sz="1800" dirty="0" smtClean="0">
                <a:solidFill>
                  <a:schemeClr val="accent2"/>
                </a:solidFill>
              </a:rPr>
              <a:t>aber meine </a:t>
            </a:r>
            <a:r>
              <a:rPr lang="de-DE" sz="1800" dirty="0">
                <a:solidFill>
                  <a:schemeClr val="accent2"/>
                </a:solidFill>
              </a:rPr>
              <a:t>Sorgen wegen meiner Frau und den Kindern nicht aus dem Kopf.“</a:t>
            </a:r>
          </a:p>
          <a:p>
            <a:pPr marL="266700" lvl="1" indent="0">
              <a:buNone/>
            </a:pPr>
            <a:r>
              <a:rPr lang="de-DE" sz="1800" dirty="0" err="1" smtClean="0">
                <a:solidFill>
                  <a:schemeClr val="accent1"/>
                </a:solidFill>
              </a:rPr>
              <a:t>Therapeut:in</a:t>
            </a:r>
            <a:r>
              <a:rPr lang="de-DE" sz="1800" dirty="0" smtClean="0">
                <a:solidFill>
                  <a:schemeClr val="accent1"/>
                </a:solidFill>
              </a:rPr>
              <a:t>: </a:t>
            </a:r>
            <a:r>
              <a:rPr lang="de-DE" sz="1800" dirty="0">
                <a:solidFill>
                  <a:schemeClr val="accent1"/>
                </a:solidFill>
              </a:rPr>
              <a:t>„Stimmt: Wir haben die ganze Zeit nur  </a:t>
            </a:r>
            <a:r>
              <a:rPr lang="de-DE" sz="1800" dirty="0" smtClean="0">
                <a:solidFill>
                  <a:schemeClr val="accent1"/>
                </a:solidFill>
              </a:rPr>
              <a:t>über </a:t>
            </a:r>
            <a:r>
              <a:rPr lang="de-DE" sz="1800" dirty="0">
                <a:solidFill>
                  <a:schemeClr val="accent1"/>
                </a:solidFill>
              </a:rPr>
              <a:t>Ihren </a:t>
            </a:r>
            <a:r>
              <a:rPr lang="de-DE" sz="1800" dirty="0" smtClean="0">
                <a:solidFill>
                  <a:schemeClr val="accent1"/>
                </a:solidFill>
              </a:rPr>
              <a:t>Alkoholkonsum gesprochen</a:t>
            </a:r>
            <a:r>
              <a:rPr lang="de-DE" sz="1800" dirty="0">
                <a:solidFill>
                  <a:schemeClr val="accent1"/>
                </a:solidFill>
              </a:rPr>
              <a:t>. Es geht aber letztlich um die ganze Familie – </a:t>
            </a:r>
            <a:r>
              <a:rPr lang="de-DE" sz="1800" dirty="0" smtClean="0">
                <a:solidFill>
                  <a:schemeClr val="accent1"/>
                </a:solidFill>
              </a:rPr>
              <a:t>und die </a:t>
            </a:r>
            <a:r>
              <a:rPr lang="de-DE" sz="1800" dirty="0">
                <a:solidFill>
                  <a:schemeClr val="accent1"/>
                </a:solidFill>
              </a:rPr>
              <a:t>sollte im Mittelpunkt stehen.“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dirty="0" err="1"/>
              <a:t>Körkel</a:t>
            </a:r>
            <a:r>
              <a:rPr lang="de-DE" dirty="0"/>
              <a:t>, </a:t>
            </a:r>
            <a:r>
              <a:rPr lang="de-DE" dirty="0" err="1"/>
              <a:t>Veltrup</a:t>
            </a:r>
            <a:r>
              <a:rPr lang="de-DE" dirty="0"/>
              <a:t> 2003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861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8 Methoden </a:t>
            </a:r>
            <a:r>
              <a:rPr lang="de-DE" dirty="0" smtClean="0"/>
              <a:t>für einen </a:t>
            </a:r>
            <a:r>
              <a:rPr lang="de-DE" dirty="0"/>
              <a:t>„geschmeidigen“ Umgang mit Widerstand</a:t>
            </a:r>
            <a:endParaRPr lang="de-DE" alt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dirty="0"/>
              <a:t>Variante </a:t>
            </a:r>
            <a:r>
              <a:rPr lang="de-DE" dirty="0" smtClean="0"/>
              <a:t>7. – 8. erfordern </a:t>
            </a:r>
            <a:r>
              <a:rPr lang="de-DE" dirty="0"/>
              <a:t>eine höhere Anwendungserfahrung: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7. Herausstellen </a:t>
            </a:r>
            <a:r>
              <a:rPr lang="de-DE" dirty="0"/>
              <a:t>der </a:t>
            </a:r>
            <a:r>
              <a:rPr lang="de-DE" dirty="0" smtClean="0"/>
              <a:t>persönlichen Wahlfreiheit </a:t>
            </a:r>
            <a:r>
              <a:rPr lang="de-DE" dirty="0"/>
              <a:t>(„</a:t>
            </a:r>
            <a:r>
              <a:rPr lang="de-DE" dirty="0" err="1"/>
              <a:t>emphasizing</a:t>
            </a:r>
            <a:r>
              <a:rPr lang="de-DE" dirty="0"/>
              <a:t> </a:t>
            </a:r>
            <a:r>
              <a:rPr lang="de-DE" dirty="0" smtClean="0"/>
              <a:t>personal </a:t>
            </a:r>
            <a:r>
              <a:rPr lang="de-DE" dirty="0" err="1" smtClean="0"/>
              <a:t>choice</a:t>
            </a:r>
            <a:r>
              <a:rPr lang="de-DE" dirty="0" smtClean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“)</a:t>
            </a:r>
          </a:p>
          <a:p>
            <a:pPr marL="266700" lvl="1" indent="0">
              <a:buNone/>
            </a:pPr>
            <a:r>
              <a:rPr lang="de-DE" dirty="0" err="1" smtClean="0">
                <a:solidFill>
                  <a:schemeClr val="accent2"/>
                </a:solidFill>
              </a:rPr>
              <a:t>Klient:in</a:t>
            </a:r>
            <a:r>
              <a:rPr lang="de-DE" dirty="0" smtClean="0">
                <a:solidFill>
                  <a:schemeClr val="accent2"/>
                </a:solidFill>
              </a:rPr>
              <a:t>: </a:t>
            </a:r>
            <a:r>
              <a:rPr lang="de-DE" dirty="0">
                <a:solidFill>
                  <a:schemeClr val="accent2"/>
                </a:solidFill>
              </a:rPr>
              <a:t>„Ich </a:t>
            </a:r>
            <a:r>
              <a:rPr lang="de-DE" dirty="0" smtClean="0">
                <a:solidFill>
                  <a:schemeClr val="accent2"/>
                </a:solidFill>
              </a:rPr>
              <a:t>weiß, </a:t>
            </a:r>
            <a:r>
              <a:rPr lang="de-DE" dirty="0">
                <a:solidFill>
                  <a:schemeClr val="accent2"/>
                </a:solidFill>
              </a:rPr>
              <a:t>Sie wollen, dass </a:t>
            </a:r>
            <a:r>
              <a:rPr lang="de-DE" dirty="0" smtClean="0">
                <a:solidFill>
                  <a:schemeClr val="accent2"/>
                </a:solidFill>
              </a:rPr>
              <a:t>ich überhaupt </a:t>
            </a:r>
            <a:r>
              <a:rPr lang="de-DE" dirty="0">
                <a:solidFill>
                  <a:schemeClr val="accent2"/>
                </a:solidFill>
              </a:rPr>
              <a:t>keinen Alkohol </a:t>
            </a:r>
            <a:r>
              <a:rPr lang="de-DE" dirty="0" smtClean="0">
                <a:solidFill>
                  <a:schemeClr val="accent2"/>
                </a:solidFill>
              </a:rPr>
              <a:t>mehr trinke</a:t>
            </a:r>
            <a:r>
              <a:rPr lang="de-DE" dirty="0">
                <a:solidFill>
                  <a:schemeClr val="accent2"/>
                </a:solidFill>
              </a:rPr>
              <a:t>. Aber das werde ich nicht tun!“ </a:t>
            </a:r>
            <a:endParaRPr lang="de-DE" dirty="0" smtClean="0">
              <a:solidFill>
                <a:schemeClr val="accent2"/>
              </a:solidFill>
            </a:endParaRPr>
          </a:p>
          <a:p>
            <a:pPr marL="266700" lvl="1" indent="0">
              <a:buNone/>
            </a:pPr>
            <a:r>
              <a:rPr lang="de-DE" dirty="0" err="1" smtClean="0">
                <a:solidFill>
                  <a:schemeClr val="accent1"/>
                </a:solidFill>
              </a:rPr>
              <a:t>Therapeut:in</a:t>
            </a:r>
            <a:r>
              <a:rPr lang="de-DE" dirty="0" smtClean="0">
                <a:solidFill>
                  <a:schemeClr val="accent1"/>
                </a:solidFill>
              </a:rPr>
              <a:t>: </a:t>
            </a:r>
            <a:r>
              <a:rPr lang="de-DE" dirty="0">
                <a:solidFill>
                  <a:schemeClr val="accent1"/>
                </a:solidFill>
              </a:rPr>
              <a:t>„Niemand kann </a:t>
            </a:r>
            <a:r>
              <a:rPr lang="de-DE" dirty="0" smtClean="0">
                <a:solidFill>
                  <a:schemeClr val="accent1"/>
                </a:solidFill>
              </a:rPr>
              <a:t>Ihren Alkoholkonsum für </a:t>
            </a:r>
            <a:r>
              <a:rPr lang="de-DE" dirty="0">
                <a:solidFill>
                  <a:schemeClr val="accent1"/>
                </a:solidFill>
              </a:rPr>
              <a:t>Sie </a:t>
            </a:r>
            <a:r>
              <a:rPr lang="de-DE" dirty="0" smtClean="0">
                <a:solidFill>
                  <a:schemeClr val="accent1"/>
                </a:solidFill>
              </a:rPr>
              <a:t>ver</a:t>
            </a:r>
            <a:r>
              <a:rPr lang="de-DE" dirty="0">
                <a:solidFill>
                  <a:schemeClr val="accent1"/>
                </a:solidFill>
              </a:rPr>
              <a:t>ä</a:t>
            </a:r>
            <a:r>
              <a:rPr lang="de-DE" dirty="0" smtClean="0">
                <a:solidFill>
                  <a:schemeClr val="accent1"/>
                </a:solidFill>
              </a:rPr>
              <a:t>ndern</a:t>
            </a:r>
            <a:r>
              <a:rPr lang="de-DE" dirty="0">
                <a:solidFill>
                  <a:schemeClr val="accent1"/>
                </a:solidFill>
              </a:rPr>
              <a:t>. Es ist allein Ihre Entscheidung.“ Oder</a:t>
            </a:r>
            <a:r>
              <a:rPr lang="de-DE" dirty="0" smtClean="0">
                <a:solidFill>
                  <a:schemeClr val="accent1"/>
                </a:solidFill>
              </a:rPr>
              <a:t>: „</a:t>
            </a:r>
            <a:r>
              <a:rPr lang="de-DE" dirty="0">
                <a:solidFill>
                  <a:schemeClr val="accent1"/>
                </a:solidFill>
              </a:rPr>
              <a:t>Sie sind ein freier Mensch und es </a:t>
            </a:r>
            <a:r>
              <a:rPr lang="de-DE" dirty="0" smtClean="0">
                <a:solidFill>
                  <a:schemeClr val="accent1"/>
                </a:solidFill>
              </a:rPr>
              <a:t>hängt </a:t>
            </a:r>
            <a:r>
              <a:rPr lang="de-DE" dirty="0">
                <a:solidFill>
                  <a:schemeClr val="accent1"/>
                </a:solidFill>
              </a:rPr>
              <a:t>letztlich von Ihnen ab, wie </a:t>
            </a:r>
            <a:r>
              <a:rPr lang="de-DE" dirty="0" smtClean="0">
                <a:solidFill>
                  <a:schemeClr val="accent1"/>
                </a:solidFill>
              </a:rPr>
              <a:t>es weitergeht</a:t>
            </a:r>
            <a:r>
              <a:rPr lang="de-DE" dirty="0">
                <a:solidFill>
                  <a:schemeClr val="accent1"/>
                </a:solidFill>
              </a:rPr>
              <a:t>.“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8. Mit </a:t>
            </a:r>
            <a:r>
              <a:rPr lang="de-DE" dirty="0"/>
              <a:t>der Position </a:t>
            </a:r>
            <a:r>
              <a:rPr lang="de-DE" dirty="0" smtClean="0"/>
              <a:t>des Klienten/ der Klientin </a:t>
            </a:r>
            <a:r>
              <a:rPr lang="de-DE" dirty="0"/>
              <a:t>konform gehen („</a:t>
            </a:r>
            <a:r>
              <a:rPr lang="de-DE" dirty="0" err="1"/>
              <a:t>coming</a:t>
            </a:r>
            <a:r>
              <a:rPr lang="de-DE" dirty="0"/>
              <a:t> </a:t>
            </a:r>
            <a:r>
              <a:rPr lang="de-DE" dirty="0" err="1"/>
              <a:t>alongside</a:t>
            </a:r>
            <a:r>
              <a:rPr lang="de-DE" dirty="0"/>
              <a:t>“)</a:t>
            </a:r>
          </a:p>
          <a:p>
            <a:pPr marL="276225" lvl="1" indent="0">
              <a:buNone/>
            </a:pPr>
            <a:r>
              <a:rPr lang="de-DE" dirty="0" err="1" smtClean="0">
                <a:solidFill>
                  <a:schemeClr val="accent1"/>
                </a:solidFill>
              </a:rPr>
              <a:t>Therapeut:in</a:t>
            </a:r>
            <a:r>
              <a:rPr lang="de-DE" dirty="0" smtClean="0">
                <a:solidFill>
                  <a:schemeClr val="accent1"/>
                </a:solidFill>
              </a:rPr>
              <a:t>: </a:t>
            </a:r>
            <a:r>
              <a:rPr lang="de-DE" dirty="0">
                <a:solidFill>
                  <a:schemeClr val="accent1"/>
                </a:solidFill>
              </a:rPr>
              <a:t>„Sie haben einiges  ü</a:t>
            </a:r>
            <a:r>
              <a:rPr lang="de-DE" dirty="0" smtClean="0">
                <a:solidFill>
                  <a:schemeClr val="accent1"/>
                </a:solidFill>
              </a:rPr>
              <a:t>ber </a:t>
            </a:r>
            <a:r>
              <a:rPr lang="de-DE" dirty="0">
                <a:solidFill>
                  <a:schemeClr val="accent1"/>
                </a:solidFill>
              </a:rPr>
              <a:t>Ihren Alkoholkonsum </a:t>
            </a:r>
            <a:r>
              <a:rPr lang="de-DE" dirty="0" smtClean="0">
                <a:solidFill>
                  <a:schemeClr val="accent1"/>
                </a:solidFill>
              </a:rPr>
              <a:t>erz</a:t>
            </a:r>
            <a:r>
              <a:rPr lang="de-DE" dirty="0">
                <a:solidFill>
                  <a:schemeClr val="accent1"/>
                </a:solidFill>
              </a:rPr>
              <a:t>ä</a:t>
            </a:r>
            <a:r>
              <a:rPr lang="de-DE" dirty="0" smtClean="0">
                <a:solidFill>
                  <a:schemeClr val="accent1"/>
                </a:solidFill>
              </a:rPr>
              <a:t>hlt</a:t>
            </a:r>
            <a:r>
              <a:rPr lang="de-DE" dirty="0">
                <a:solidFill>
                  <a:schemeClr val="accent1"/>
                </a:solidFill>
              </a:rPr>
              <a:t>, </a:t>
            </a:r>
            <a:r>
              <a:rPr lang="de-DE" dirty="0" smtClean="0">
                <a:solidFill>
                  <a:schemeClr val="accent1"/>
                </a:solidFill>
              </a:rPr>
              <a:t>und da </a:t>
            </a:r>
            <a:r>
              <a:rPr lang="de-DE" dirty="0">
                <a:solidFill>
                  <a:schemeClr val="accent1"/>
                </a:solidFill>
              </a:rPr>
              <a:t>gibt es ja eine Reihe sehr positiver Dinge. Ich frage mich, ob es mir </a:t>
            </a:r>
            <a:r>
              <a:rPr lang="de-DE" dirty="0" smtClean="0">
                <a:solidFill>
                  <a:schemeClr val="accent1"/>
                </a:solidFill>
              </a:rPr>
              <a:t>an Ihrer </a:t>
            </a:r>
            <a:r>
              <a:rPr lang="de-DE" dirty="0">
                <a:solidFill>
                  <a:schemeClr val="accent1"/>
                </a:solidFill>
              </a:rPr>
              <a:t>Stelle wirklich wert </a:t>
            </a:r>
            <a:r>
              <a:rPr lang="de-DE" dirty="0" smtClean="0">
                <a:solidFill>
                  <a:schemeClr val="accent1"/>
                </a:solidFill>
              </a:rPr>
              <a:t>wäre</a:t>
            </a:r>
            <a:r>
              <a:rPr lang="de-DE" dirty="0">
                <a:solidFill>
                  <a:schemeClr val="accent1"/>
                </a:solidFill>
              </a:rPr>
              <a:t>, daran etwas zu </a:t>
            </a:r>
            <a:r>
              <a:rPr lang="de-DE" dirty="0" smtClean="0">
                <a:solidFill>
                  <a:schemeClr val="accent1"/>
                </a:solidFill>
              </a:rPr>
              <a:t>ändern</a:t>
            </a:r>
            <a:r>
              <a:rPr lang="de-DE" dirty="0">
                <a:solidFill>
                  <a:schemeClr val="accent1"/>
                </a:solidFill>
              </a:rPr>
              <a:t>.“ </a:t>
            </a:r>
            <a:endParaRPr lang="de-DE" dirty="0" smtClean="0">
              <a:solidFill>
                <a:schemeClr val="accent1"/>
              </a:solidFill>
            </a:endParaRPr>
          </a:p>
          <a:p>
            <a:pPr marL="276225" lvl="1" indent="0">
              <a:buNone/>
            </a:pPr>
            <a:r>
              <a:rPr lang="de-DE" dirty="0" smtClean="0">
                <a:solidFill>
                  <a:schemeClr val="accent1"/>
                </a:solidFill>
              </a:rPr>
              <a:t>Oder</a:t>
            </a:r>
            <a:r>
              <a:rPr lang="de-DE" dirty="0">
                <a:solidFill>
                  <a:schemeClr val="accent1"/>
                </a:solidFill>
              </a:rPr>
              <a:t>: „Wir </a:t>
            </a:r>
            <a:r>
              <a:rPr lang="de-DE" dirty="0" smtClean="0">
                <a:solidFill>
                  <a:schemeClr val="accent1"/>
                </a:solidFill>
              </a:rPr>
              <a:t>haben über </a:t>
            </a:r>
            <a:r>
              <a:rPr lang="de-DE" dirty="0">
                <a:solidFill>
                  <a:schemeClr val="accent1"/>
                </a:solidFill>
              </a:rPr>
              <a:t>die Vor- und Nachteile des Trinkens gesprochen und die </a:t>
            </a:r>
            <a:r>
              <a:rPr lang="de-DE" dirty="0" smtClean="0">
                <a:solidFill>
                  <a:schemeClr val="accent1"/>
                </a:solidFill>
              </a:rPr>
              <a:t>Vorteile überwiegen </a:t>
            </a:r>
            <a:r>
              <a:rPr lang="de-DE" dirty="0">
                <a:solidFill>
                  <a:schemeClr val="accent1"/>
                </a:solidFill>
              </a:rPr>
              <a:t>offensichtlich. Sie sind </a:t>
            </a:r>
            <a:r>
              <a:rPr lang="de-DE" dirty="0" smtClean="0">
                <a:solidFill>
                  <a:schemeClr val="accent1"/>
                </a:solidFill>
              </a:rPr>
              <a:t>gl</a:t>
            </a:r>
            <a:r>
              <a:rPr lang="de-DE" dirty="0">
                <a:solidFill>
                  <a:schemeClr val="accent1"/>
                </a:solidFill>
              </a:rPr>
              <a:t>ü</a:t>
            </a:r>
            <a:r>
              <a:rPr lang="de-DE" dirty="0" smtClean="0">
                <a:solidFill>
                  <a:schemeClr val="accent1"/>
                </a:solidFill>
              </a:rPr>
              <a:t>cklich </a:t>
            </a:r>
            <a:r>
              <a:rPr lang="de-DE" dirty="0">
                <a:solidFill>
                  <a:schemeClr val="accent1"/>
                </a:solidFill>
              </a:rPr>
              <a:t>mit Ihrem </a:t>
            </a:r>
            <a:r>
              <a:rPr lang="de-DE" dirty="0" smtClean="0">
                <a:solidFill>
                  <a:schemeClr val="accent1"/>
                </a:solidFill>
              </a:rPr>
              <a:t>Trinkverhalten und wollen </a:t>
            </a:r>
            <a:r>
              <a:rPr lang="de-DE" dirty="0">
                <a:solidFill>
                  <a:schemeClr val="accent1"/>
                </a:solidFill>
              </a:rPr>
              <a:t>im Grunde nichts </a:t>
            </a:r>
            <a:r>
              <a:rPr lang="de-DE" dirty="0" smtClean="0">
                <a:solidFill>
                  <a:schemeClr val="accent1"/>
                </a:solidFill>
              </a:rPr>
              <a:t>ver</a:t>
            </a:r>
            <a:r>
              <a:rPr lang="de-DE" dirty="0">
                <a:solidFill>
                  <a:schemeClr val="accent1"/>
                </a:solidFill>
              </a:rPr>
              <a:t>ä</a:t>
            </a:r>
            <a:r>
              <a:rPr lang="de-DE" dirty="0" smtClean="0">
                <a:solidFill>
                  <a:schemeClr val="accent1"/>
                </a:solidFill>
              </a:rPr>
              <a:t>ndern</a:t>
            </a:r>
            <a:r>
              <a:rPr lang="de-DE" dirty="0">
                <a:solidFill>
                  <a:schemeClr val="accent1"/>
                </a:solidFill>
              </a:rPr>
              <a:t>.“</a:t>
            </a:r>
            <a:endParaRPr lang="de-DE" sz="1600" dirty="0">
              <a:solidFill>
                <a:schemeClr val="accent1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dirty="0" err="1"/>
              <a:t>Körkel</a:t>
            </a:r>
            <a:r>
              <a:rPr lang="de-DE" dirty="0"/>
              <a:t>, </a:t>
            </a:r>
            <a:r>
              <a:rPr lang="de-DE" dirty="0" err="1"/>
              <a:t>Veltrup</a:t>
            </a:r>
            <a:r>
              <a:rPr lang="de-DE" dirty="0"/>
              <a:t> 2003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774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Die sieben Strategien / Methoden des MI</a:t>
            </a:r>
            <a:endParaRPr lang="de-DE" alt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5" name="Inhaltsplatzhalter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568008295"/>
              </p:ext>
            </p:extLst>
          </p:nvPr>
        </p:nvGraphicFramePr>
        <p:xfrm>
          <a:off x="4178461" y="0"/>
          <a:ext cx="8461093" cy="6435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946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Änderungszuversicht stärken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dirty="0" smtClean="0"/>
              <a:t>Die methodische Umsetzung des 4. Prinzips „</a:t>
            </a:r>
            <a:r>
              <a:rPr lang="de-DE" dirty="0">
                <a:solidFill>
                  <a:schemeClr val="accent3"/>
                </a:solidFill>
              </a:rPr>
              <a:t>Selbstwirksamkeits</a:t>
            </a:r>
            <a:r>
              <a:rPr lang="de-DE" dirty="0"/>
              <a:t>erwartung</a:t>
            </a:r>
            <a:r>
              <a:rPr lang="de-DE" dirty="0">
                <a:solidFill>
                  <a:schemeClr val="accent3"/>
                </a:solidFill>
              </a:rPr>
              <a:t> </a:t>
            </a:r>
            <a:r>
              <a:rPr lang="de-DE" dirty="0" smtClean="0">
                <a:solidFill>
                  <a:schemeClr val="accent3"/>
                </a:solidFill>
              </a:rPr>
              <a:t>stärken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Durch unterschiedliche </a:t>
            </a:r>
            <a:r>
              <a:rPr lang="de-DE" dirty="0" smtClean="0"/>
              <a:t>Methoden sollen Äußerungen </a:t>
            </a:r>
            <a:r>
              <a:rPr lang="de-DE" dirty="0"/>
              <a:t>der </a:t>
            </a:r>
            <a:r>
              <a:rPr lang="de-DE" dirty="0" err="1" smtClean="0"/>
              <a:t>Klient:innen</a:t>
            </a:r>
            <a:r>
              <a:rPr lang="de-DE" dirty="0" smtClean="0"/>
              <a:t> hinsichtlich ihrer Änderungszuversicht gefördert werden </a:t>
            </a:r>
            <a:r>
              <a:rPr lang="de-DE" dirty="0"/>
              <a:t>(„</a:t>
            </a:r>
            <a:r>
              <a:rPr lang="de-DE" dirty="0" err="1" smtClean="0"/>
              <a:t>confidence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“):</a:t>
            </a:r>
          </a:p>
          <a:p>
            <a:r>
              <a:rPr lang="de-DE" dirty="0"/>
              <a:t>evokative </a:t>
            </a:r>
            <a:r>
              <a:rPr lang="de-DE" dirty="0" smtClean="0"/>
              <a:t>Fragen: „Was stimmt sie optimistisch?“</a:t>
            </a:r>
          </a:p>
          <a:p>
            <a:r>
              <a:rPr lang="de-DE" dirty="0" err="1" smtClean="0"/>
              <a:t>Zuversichtsrating</a:t>
            </a:r>
            <a:endParaRPr lang="de-DE" dirty="0"/>
          </a:p>
          <a:p>
            <a:r>
              <a:rPr lang="de-DE" dirty="0" smtClean="0"/>
              <a:t>Rückblick auf vergangene Erfolge</a:t>
            </a:r>
          </a:p>
          <a:p>
            <a:r>
              <a:rPr lang="de-DE" dirty="0" smtClean="0"/>
              <a:t>Erfragen persönlicher Stärken und Unterstützungsmöglichkeiten/ Ressourcen</a:t>
            </a:r>
          </a:p>
          <a:p>
            <a:r>
              <a:rPr lang="de-DE" dirty="0" smtClean="0"/>
              <a:t>Brainstorming zu Allem, was die Änderung erleichtern würde</a:t>
            </a:r>
          </a:p>
          <a:p>
            <a:r>
              <a:rPr lang="de-DE" dirty="0" smtClean="0"/>
              <a:t>Weitergabe von Informationen und Empfehlungen (als „Menü“ potentiell möglicher Wege zur Veränderung)</a:t>
            </a:r>
          </a:p>
          <a:p>
            <a:r>
              <a:rPr lang="de-DE" dirty="0" smtClean="0"/>
              <a:t>Umdeuten</a:t>
            </a:r>
          </a:p>
          <a:p>
            <a:r>
              <a:rPr lang="de-DE" dirty="0" smtClean="0"/>
              <a:t>Thematisieren hypothetischer Änderungen: „Nehmen Sie an, Sie haben eine Änderung geschafft: Wie haben Sie das hingekriegt?“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eCHECKUP - Prävention des riskanten Alkoholkonsums bei Studierenden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33</a:t>
            </a:fld>
            <a:endParaRPr lang="en-US" noProof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dirty="0" err="1"/>
              <a:t>Körkel</a:t>
            </a:r>
            <a:r>
              <a:rPr lang="de-DE" dirty="0"/>
              <a:t>, </a:t>
            </a:r>
            <a:r>
              <a:rPr lang="de-DE" dirty="0" err="1"/>
              <a:t>Veltrup</a:t>
            </a:r>
            <a:r>
              <a:rPr lang="de-DE" dirty="0"/>
              <a:t> 2003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101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Die sieben Strategien / Methoden des MI</a:t>
            </a:r>
            <a:endParaRPr lang="de-DE" alt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5" name="Inhaltsplatzhalter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645821346"/>
              </p:ext>
            </p:extLst>
          </p:nvPr>
        </p:nvGraphicFramePr>
        <p:xfrm>
          <a:off x="4178461" y="0"/>
          <a:ext cx="8461093" cy="6435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5306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Zusammenfassungen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de-DE" dirty="0" smtClean="0"/>
          </a:p>
          <a:p>
            <a:pPr>
              <a:defRPr/>
            </a:pPr>
            <a:r>
              <a:rPr lang="de-DE" dirty="0" smtClean="0"/>
              <a:t>Die </a:t>
            </a:r>
            <a:r>
              <a:rPr lang="de-DE" dirty="0"/>
              <a:t>wichtigsten Pro- und Kontra-Argumente werden </a:t>
            </a:r>
            <a:r>
              <a:rPr lang="de-DE" dirty="0" smtClean="0"/>
              <a:t>zusammengefasst</a:t>
            </a:r>
          </a:p>
          <a:p>
            <a:pPr>
              <a:defRPr/>
            </a:pPr>
            <a:r>
              <a:rPr lang="de-DE" dirty="0" smtClean="0"/>
              <a:t>Das </a:t>
            </a:r>
            <a:r>
              <a:rPr lang="de-DE" dirty="0"/>
              <a:t>Gegenüber kann sich mehrfach mit diesen auseinandersetzen </a:t>
            </a:r>
          </a:p>
          <a:p>
            <a:r>
              <a:rPr lang="de-DE" dirty="0"/>
              <a:t>Die Argumente entfalten größere </a:t>
            </a:r>
            <a:r>
              <a:rPr lang="de-DE" dirty="0" smtClean="0"/>
              <a:t>Wirkkraft, die </a:t>
            </a:r>
            <a:r>
              <a:rPr lang="de-DE" dirty="0"/>
              <a:t>Auseinandersetzung mit der eigenen Ambivalenz </a:t>
            </a:r>
            <a:r>
              <a:rPr lang="de-DE" dirty="0" smtClean="0"/>
              <a:t>wird „am Köcheln gehalten“</a:t>
            </a:r>
            <a:r>
              <a:rPr lang="de-DE" baseline="30000" dirty="0" smtClean="0"/>
              <a:t>1</a:t>
            </a:r>
            <a:endParaRPr lang="de-DE" dirty="0"/>
          </a:p>
          <a:p>
            <a:pPr>
              <a:defRPr/>
            </a:pPr>
            <a:r>
              <a:rPr lang="de-DE" dirty="0" smtClean="0"/>
              <a:t>Endet mit einer offenen Frage und einer Einladung fortzufahren</a:t>
            </a:r>
            <a:endParaRPr lang="de-DE" dirty="0"/>
          </a:p>
          <a:p>
            <a:pPr>
              <a:defRPr/>
            </a:pP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baseline="30000" dirty="0"/>
              <a:t>1</a:t>
            </a:r>
            <a:r>
              <a:rPr lang="de-DE" dirty="0"/>
              <a:t>Körkel, </a:t>
            </a:r>
            <a:r>
              <a:rPr lang="de-DE" dirty="0" err="1"/>
              <a:t>Veltrup</a:t>
            </a:r>
            <a:r>
              <a:rPr lang="de-DE" dirty="0"/>
              <a:t> </a:t>
            </a:r>
            <a:r>
              <a:rPr lang="de-DE" dirty="0" smtClean="0"/>
              <a:t>2003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967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Fallen der Gesprächsführung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defRPr/>
            </a:pPr>
            <a:endParaRPr lang="de-DE" dirty="0" smtClean="0"/>
          </a:p>
          <a:p>
            <a:pPr marL="342900" indent="-342900">
              <a:defRPr/>
            </a:pPr>
            <a:r>
              <a:rPr lang="de-DE" dirty="0" smtClean="0"/>
              <a:t>Frage-Antwort-Falle</a:t>
            </a:r>
            <a:endParaRPr lang="de-DE" dirty="0"/>
          </a:p>
          <a:p>
            <a:pPr marL="342900" indent="-342900">
              <a:defRPr/>
            </a:pPr>
            <a:r>
              <a:rPr lang="de-DE" dirty="0"/>
              <a:t>Falle, Partei zu </a:t>
            </a:r>
            <a:r>
              <a:rPr lang="de-DE" dirty="0" smtClean="0"/>
              <a:t>ergreifen</a:t>
            </a:r>
            <a:endParaRPr lang="de-DE" dirty="0"/>
          </a:p>
          <a:p>
            <a:pPr marL="342900" indent="-342900">
              <a:defRPr/>
            </a:pPr>
            <a:r>
              <a:rPr lang="de-DE" dirty="0" smtClean="0"/>
              <a:t>Experten-Falle</a:t>
            </a:r>
            <a:endParaRPr lang="de-DE" dirty="0"/>
          </a:p>
          <a:p>
            <a:pPr marL="342900" indent="-342900">
              <a:defRPr/>
            </a:pPr>
            <a:r>
              <a:rPr lang="de-DE" dirty="0" smtClean="0"/>
              <a:t>Etikettierungs-Falle</a:t>
            </a:r>
            <a:endParaRPr lang="de-DE" dirty="0"/>
          </a:p>
          <a:p>
            <a:pPr marL="342900" indent="-342900">
              <a:defRPr/>
            </a:pPr>
            <a:r>
              <a:rPr lang="de-DE" dirty="0"/>
              <a:t>Falle, sich zu früh auf etwas zu </a:t>
            </a:r>
            <a:r>
              <a:rPr lang="de-DE" dirty="0" smtClean="0"/>
              <a:t>konzentrieren</a:t>
            </a:r>
            <a:endParaRPr lang="de-DE" dirty="0"/>
          </a:p>
          <a:p>
            <a:pPr marL="342900" indent="-342900">
              <a:defRPr/>
            </a:pPr>
            <a:r>
              <a:rPr lang="de-DE" dirty="0"/>
              <a:t>Schuldfalle</a:t>
            </a:r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722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(weiteren) Phasen des MI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</a:t>
            </a:r>
            <a:r>
              <a:rPr lang="de-DE" dirty="0" smtClean="0"/>
              <a:t>ie Strategien des MI dienen dazu, dass die Eigenmotivation </a:t>
            </a:r>
            <a:r>
              <a:rPr lang="de-DE" dirty="0"/>
              <a:t>zur </a:t>
            </a:r>
            <a:r>
              <a:rPr lang="de-DE" dirty="0" smtClean="0"/>
              <a:t>Ver</a:t>
            </a:r>
            <a:r>
              <a:rPr lang="de-DE" dirty="0"/>
              <a:t>ä</a:t>
            </a:r>
            <a:r>
              <a:rPr lang="de-DE" dirty="0" smtClean="0"/>
              <a:t>nderung gefördert wird, indem die </a:t>
            </a:r>
            <a:r>
              <a:rPr lang="de-DE" dirty="0"/>
              <a:t>Motive pro </a:t>
            </a:r>
            <a:r>
              <a:rPr lang="de-DE" dirty="0" smtClean="0"/>
              <a:t>Ver</a:t>
            </a:r>
            <a:r>
              <a:rPr lang="de-DE" dirty="0"/>
              <a:t>ä</a:t>
            </a:r>
            <a:r>
              <a:rPr lang="de-DE" dirty="0" smtClean="0"/>
              <a:t>nderung gest</a:t>
            </a:r>
            <a:r>
              <a:rPr lang="de-DE" dirty="0"/>
              <a:t>ä</a:t>
            </a:r>
            <a:r>
              <a:rPr lang="de-DE" dirty="0" smtClean="0"/>
              <a:t>rkt und gleichzeitig </a:t>
            </a:r>
            <a:r>
              <a:rPr lang="de-DE" dirty="0"/>
              <a:t>die Motive kontra </a:t>
            </a:r>
            <a:r>
              <a:rPr lang="de-DE" dirty="0" smtClean="0"/>
              <a:t>Ver</a:t>
            </a:r>
            <a:r>
              <a:rPr lang="de-DE" dirty="0"/>
              <a:t>ä</a:t>
            </a:r>
            <a:r>
              <a:rPr lang="de-DE" dirty="0" smtClean="0"/>
              <a:t>nderung wertgesch</a:t>
            </a:r>
            <a:r>
              <a:rPr lang="de-DE" dirty="0"/>
              <a:t>ä</a:t>
            </a:r>
            <a:r>
              <a:rPr lang="de-DE" dirty="0" smtClean="0"/>
              <a:t>tzt werden. Dies stellt die </a:t>
            </a:r>
            <a:r>
              <a:rPr lang="de-DE" b="1" dirty="0" smtClean="0"/>
              <a:t>Phase </a:t>
            </a:r>
            <a:r>
              <a:rPr lang="de-DE" b="1" dirty="0"/>
              <a:t>1</a:t>
            </a:r>
            <a:r>
              <a:rPr lang="de-DE" dirty="0"/>
              <a:t> des </a:t>
            </a:r>
            <a:r>
              <a:rPr lang="de-DE" dirty="0" smtClean="0"/>
              <a:t>MI dar.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Ist </a:t>
            </a:r>
            <a:r>
              <a:rPr lang="de-DE" dirty="0"/>
              <a:t>eine Hinwendung zur </a:t>
            </a:r>
            <a:r>
              <a:rPr lang="de-DE" dirty="0" smtClean="0"/>
              <a:t>Ver</a:t>
            </a:r>
            <a:r>
              <a:rPr lang="de-DE" dirty="0"/>
              <a:t>ä</a:t>
            </a:r>
            <a:r>
              <a:rPr lang="de-DE" dirty="0" smtClean="0"/>
              <a:t>nderung erreicht, können </a:t>
            </a:r>
            <a:r>
              <a:rPr lang="de-DE" dirty="0"/>
              <a:t>im partnerschaftlichen Dialog </a:t>
            </a:r>
            <a:r>
              <a:rPr lang="de-DE" dirty="0" smtClean="0"/>
              <a:t>weitere Phasen angegangen werden. </a:t>
            </a:r>
          </a:p>
          <a:p>
            <a:pPr marL="0" indent="0">
              <a:buNone/>
            </a:pPr>
            <a:r>
              <a:rPr lang="de-DE" dirty="0" smtClean="0"/>
              <a:t>Hierzu werden</a:t>
            </a:r>
          </a:p>
          <a:p>
            <a:r>
              <a:rPr lang="de-DE" dirty="0" smtClean="0"/>
              <a:t>Die Veränderungsziele (Phase </a:t>
            </a:r>
            <a:r>
              <a:rPr lang="de-DE" dirty="0"/>
              <a:t>2a), </a:t>
            </a:r>
            <a:endParaRPr lang="de-DE" dirty="0" smtClean="0"/>
          </a:p>
          <a:p>
            <a:r>
              <a:rPr lang="de-DE" dirty="0" smtClean="0"/>
              <a:t>der Ver</a:t>
            </a:r>
            <a:r>
              <a:rPr lang="de-DE" dirty="0"/>
              <a:t>ä</a:t>
            </a:r>
            <a:r>
              <a:rPr lang="de-DE" dirty="0" smtClean="0"/>
              <a:t>nderungsweg </a:t>
            </a:r>
            <a:r>
              <a:rPr lang="de-DE" dirty="0"/>
              <a:t>(Phase </a:t>
            </a:r>
            <a:r>
              <a:rPr lang="de-DE" dirty="0" smtClean="0"/>
              <a:t>2b) und </a:t>
            </a:r>
          </a:p>
          <a:p>
            <a:r>
              <a:rPr lang="de-DE" dirty="0" smtClean="0"/>
              <a:t>das konkrete </a:t>
            </a:r>
            <a:r>
              <a:rPr lang="de-DE" dirty="0"/>
              <a:t>Vorgehen (Phase 2c) erarbeitet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und </a:t>
            </a:r>
          </a:p>
          <a:p>
            <a:r>
              <a:rPr lang="de-DE" dirty="0" smtClean="0"/>
              <a:t>verbindlich gemacht (Phase </a:t>
            </a:r>
            <a:r>
              <a:rPr lang="de-DE" dirty="0"/>
              <a:t>2d</a:t>
            </a:r>
            <a:r>
              <a:rPr lang="de-DE" dirty="0" smtClean="0"/>
              <a:t>).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eCHECKUP - Prävention des riskanten Alkoholkonsums bei Studierenden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37</a:t>
            </a:fld>
            <a:endParaRPr lang="en-US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baseline="30000" dirty="0"/>
              <a:t>1</a:t>
            </a:r>
            <a:r>
              <a:rPr lang="de-DE" dirty="0"/>
              <a:t>Körkel, </a:t>
            </a:r>
            <a:r>
              <a:rPr lang="de-DE" dirty="0" err="1"/>
              <a:t>Veltrup</a:t>
            </a:r>
            <a:r>
              <a:rPr lang="de-DE" dirty="0"/>
              <a:t> 2003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490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Literatur</a:t>
            </a:r>
          </a:p>
        </p:txBody>
      </p:sp>
      <p:sp>
        <p:nvSpPr>
          <p:cNvPr id="3277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>
              <a:buNone/>
            </a:pPr>
            <a:r>
              <a:rPr lang="de-DE" sz="2400" dirty="0" err="1" smtClean="0"/>
              <a:t>Körkel</a:t>
            </a:r>
            <a:r>
              <a:rPr lang="de-DE" sz="2400" dirty="0" smtClean="0"/>
              <a:t>, J., </a:t>
            </a:r>
            <a:r>
              <a:rPr lang="de-DE" sz="2400" dirty="0" err="1" smtClean="0"/>
              <a:t>Veltrup</a:t>
            </a:r>
            <a:r>
              <a:rPr lang="de-DE" sz="2400" dirty="0" smtClean="0"/>
              <a:t>, S. (2003</a:t>
            </a:r>
            <a:r>
              <a:rPr lang="de-DE" sz="2400" dirty="0"/>
              <a:t>). Motivational </a:t>
            </a:r>
            <a:r>
              <a:rPr lang="de-DE" sz="2400" dirty="0" err="1"/>
              <a:t>Interviewing</a:t>
            </a:r>
            <a:r>
              <a:rPr lang="de-DE" sz="2400" dirty="0"/>
              <a:t>: Eine </a:t>
            </a:r>
            <a:r>
              <a:rPr lang="de-DE" sz="2400" dirty="0" smtClean="0"/>
              <a:t>Übersicht. Suchttherapie 2003; 4(3): 115-124</a:t>
            </a:r>
          </a:p>
          <a:p>
            <a:pPr marL="0" lvl="1">
              <a:buNone/>
            </a:pPr>
            <a:endParaRPr lang="de-DE" altLang="de-DE" sz="2200" dirty="0" smtClean="0"/>
          </a:p>
          <a:p>
            <a:pPr marL="0" lvl="1">
              <a:buNone/>
            </a:pPr>
            <a:r>
              <a:rPr lang="de-DE" altLang="de-DE" sz="2200" dirty="0" smtClean="0"/>
              <a:t>Miller</a:t>
            </a:r>
            <a:r>
              <a:rPr lang="de-DE" altLang="de-DE" sz="2200" dirty="0"/>
              <a:t>, W. R., &amp; </a:t>
            </a:r>
            <a:r>
              <a:rPr lang="de-DE" altLang="de-DE" sz="2200" dirty="0" err="1"/>
              <a:t>Rollnick</a:t>
            </a:r>
            <a:r>
              <a:rPr lang="de-DE" altLang="de-DE" sz="2200" dirty="0"/>
              <a:t>, S. (2009). </a:t>
            </a:r>
            <a:r>
              <a:rPr lang="de-DE" altLang="de-DE" sz="2200" i="1" dirty="0"/>
              <a:t>Motivierende Gesprächsführung</a:t>
            </a:r>
            <a:r>
              <a:rPr lang="de-DE" altLang="de-DE" sz="2200" dirty="0"/>
              <a:t> (3rd </a:t>
            </a:r>
            <a:r>
              <a:rPr lang="de-DE" altLang="de-DE" sz="2200" dirty="0" err="1"/>
              <a:t>ed</a:t>
            </a:r>
            <a:r>
              <a:rPr lang="de-DE" altLang="de-DE" sz="2200" dirty="0"/>
              <a:t>.). Freiburg, </a:t>
            </a:r>
            <a:r>
              <a:rPr lang="de-DE" altLang="de-DE" sz="2200" dirty="0" err="1"/>
              <a:t>Br</a:t>
            </a:r>
            <a:r>
              <a:rPr lang="de-DE" altLang="de-DE" sz="2200" dirty="0"/>
              <a:t>: </a:t>
            </a:r>
            <a:r>
              <a:rPr lang="de-DE" altLang="de-DE" sz="2200" dirty="0" smtClean="0"/>
              <a:t>Lambertus.</a:t>
            </a:r>
            <a:br>
              <a:rPr lang="de-DE" altLang="de-DE" sz="2200" dirty="0" smtClean="0"/>
            </a:br>
            <a:r>
              <a:rPr lang="de-DE" altLang="de-DE" sz="2200" dirty="0" smtClean="0"/>
              <a:t/>
            </a:r>
            <a:br>
              <a:rPr lang="de-DE" altLang="de-DE" sz="2200" dirty="0" smtClean="0"/>
            </a:br>
            <a:r>
              <a:rPr lang="en-US" altLang="de-DE" sz="2200" dirty="0" err="1" smtClean="0"/>
              <a:t>Prochaska</a:t>
            </a:r>
            <a:r>
              <a:rPr lang="en-US" altLang="de-DE" sz="2200" dirty="0"/>
              <a:t>, J. O., </a:t>
            </a:r>
            <a:r>
              <a:rPr lang="en-US" altLang="de-DE" sz="2200" dirty="0" err="1"/>
              <a:t>DiClemente</a:t>
            </a:r>
            <a:r>
              <a:rPr lang="en-US" altLang="de-DE" sz="2200" dirty="0"/>
              <a:t>, C. C., &amp; Norcross, J. C. (1992). In search of how people change. Applications to addictive behaviors. </a:t>
            </a:r>
            <a:r>
              <a:rPr lang="en-US" altLang="de-DE" sz="2200" i="1" dirty="0"/>
              <a:t>The American psychologist</a:t>
            </a:r>
            <a:r>
              <a:rPr lang="en-US" altLang="de-DE" sz="2200" dirty="0"/>
              <a:t>, </a:t>
            </a:r>
            <a:r>
              <a:rPr lang="en-US" altLang="de-DE" sz="2200" i="1" dirty="0"/>
              <a:t>47</a:t>
            </a:r>
            <a:r>
              <a:rPr lang="en-US" altLang="de-DE" sz="2200" dirty="0"/>
              <a:t>(9), 1102–1114</a:t>
            </a:r>
            <a:r>
              <a:rPr lang="en-US" altLang="de-DE" sz="2200" dirty="0" smtClean="0"/>
              <a:t>.</a:t>
            </a:r>
          </a:p>
          <a:p>
            <a:pPr marL="0" lvl="1">
              <a:buNone/>
            </a:pPr>
            <a:endParaRPr lang="en-US" altLang="de-DE" sz="2200" dirty="0"/>
          </a:p>
          <a:p>
            <a:pPr marL="0" lvl="1">
              <a:buNone/>
            </a:pPr>
            <a:endParaRPr lang="en-US" altLang="de-DE" sz="2200" dirty="0"/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7044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D</a:t>
            </a:r>
            <a:r>
              <a:rPr lang="de-DE" altLang="de-DE" dirty="0" smtClean="0"/>
              <a:t>er </a:t>
            </a:r>
            <a:r>
              <a:rPr lang="de-DE" altLang="de-DE" dirty="0"/>
              <a:t>„Spirit“ des MI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smtClean="0">
                <a:cs typeface="Arial" panose="020B0604020202020204" pitchFamily="34" charset="0"/>
              </a:rPr>
              <a:t>1. Das </a:t>
            </a:r>
            <a:r>
              <a:rPr lang="de-DE" sz="2400" dirty="0" err="1" smtClean="0">
                <a:cs typeface="Arial" panose="020B0604020202020204" pitchFamily="34" charset="0"/>
              </a:rPr>
              <a:t>Ambivalenzmodell</a:t>
            </a:r>
            <a:endParaRPr lang="de-DE" sz="2400" dirty="0" smtClean="0">
              <a:cs typeface="Arial" panose="020B0604020202020204" pitchFamily="34" charset="0"/>
            </a:endParaRPr>
          </a:p>
          <a:p>
            <a:pPr lvl="1"/>
            <a:r>
              <a:rPr lang="de-DE" dirty="0" smtClean="0"/>
              <a:t>Menschen mit </a:t>
            </a:r>
            <a:r>
              <a:rPr lang="de-DE" dirty="0"/>
              <a:t>Suchtproblemen </a:t>
            </a:r>
            <a:r>
              <a:rPr lang="de-DE" dirty="0" smtClean="0"/>
              <a:t>sind nicht </a:t>
            </a:r>
            <a:r>
              <a:rPr lang="de-DE" dirty="0"/>
              <a:t>unmotiviert, sondern </a:t>
            </a:r>
            <a:r>
              <a:rPr lang="de-DE" dirty="0" smtClean="0"/>
              <a:t>ambivalent (zwiesp</a:t>
            </a:r>
            <a:r>
              <a:rPr lang="de-DE" dirty="0"/>
              <a:t>ä</a:t>
            </a:r>
            <a:r>
              <a:rPr lang="de-DE" dirty="0" smtClean="0"/>
              <a:t>ltig</a:t>
            </a:r>
            <a:r>
              <a:rPr lang="de-DE" dirty="0"/>
              <a:t>: „einerseits </a:t>
            </a:r>
            <a:r>
              <a:rPr lang="de-DE" dirty="0" smtClean="0"/>
              <a:t>möchte </a:t>
            </a:r>
            <a:r>
              <a:rPr lang="de-DE" dirty="0"/>
              <a:t>ich etwas </a:t>
            </a:r>
            <a:r>
              <a:rPr lang="de-DE" dirty="0" smtClean="0"/>
              <a:t>ändern</a:t>
            </a:r>
            <a:r>
              <a:rPr lang="de-DE" dirty="0"/>
              <a:t>, </a:t>
            </a:r>
            <a:r>
              <a:rPr lang="de-DE" dirty="0" smtClean="0"/>
              <a:t>andererseits aber </a:t>
            </a:r>
            <a:r>
              <a:rPr lang="de-DE" dirty="0"/>
              <a:t>auch nicht</a:t>
            </a:r>
            <a:r>
              <a:rPr lang="de-DE" dirty="0" smtClean="0"/>
              <a:t>“)</a:t>
            </a:r>
          </a:p>
          <a:p>
            <a:pPr lvl="1"/>
            <a:r>
              <a:rPr lang="de-DE" dirty="0" smtClean="0"/>
              <a:t>Es gibt </a:t>
            </a:r>
            <a:r>
              <a:rPr lang="de-DE" dirty="0"/>
              <a:t>aus Sicht </a:t>
            </a:r>
            <a:r>
              <a:rPr lang="de-DE" dirty="0" smtClean="0"/>
              <a:t>von </a:t>
            </a:r>
            <a:r>
              <a:rPr lang="de-DE" dirty="0" err="1" smtClean="0"/>
              <a:t>Konsument:innen</a:t>
            </a:r>
            <a:r>
              <a:rPr lang="de-DE" dirty="0" smtClean="0"/>
              <a:t> </a:t>
            </a:r>
            <a:r>
              <a:rPr lang="de-DE" dirty="0"/>
              <a:t>jeweils gute </a:t>
            </a:r>
            <a:r>
              <a:rPr lang="de-DE" dirty="0" smtClean="0"/>
              <a:t>Gründe für </a:t>
            </a:r>
            <a:r>
              <a:rPr lang="de-DE" dirty="0"/>
              <a:t>und gegen eine </a:t>
            </a:r>
            <a:r>
              <a:rPr lang="de-DE" dirty="0" smtClean="0"/>
              <a:t>Änderung</a:t>
            </a:r>
            <a:endParaRPr lang="de-DE" dirty="0"/>
          </a:p>
          <a:p>
            <a:pPr lvl="1"/>
            <a:r>
              <a:rPr lang="de-DE" dirty="0">
                <a:cs typeface="Arial" panose="020B0604020202020204" pitchFamily="34" charset="0"/>
              </a:rPr>
              <a:t>D</a:t>
            </a:r>
            <a:r>
              <a:rPr lang="de-DE" dirty="0" smtClean="0">
                <a:cs typeface="Arial" panose="020B0604020202020204" pitchFamily="34" charset="0"/>
              </a:rPr>
              <a:t>urch </a:t>
            </a:r>
            <a:r>
              <a:rPr lang="de-DE" dirty="0">
                <a:cs typeface="Arial" panose="020B0604020202020204" pitchFamily="34" charset="0"/>
              </a:rPr>
              <a:t>offene </a:t>
            </a:r>
            <a:r>
              <a:rPr lang="de-DE" dirty="0" smtClean="0">
                <a:cs typeface="Arial" panose="020B0604020202020204" pitchFamily="34" charset="0"/>
              </a:rPr>
              <a:t>Fragen können die </a:t>
            </a:r>
            <a:r>
              <a:rPr lang="de-DE" dirty="0">
                <a:cs typeface="Arial" panose="020B0604020202020204" pitchFamily="34" charset="0"/>
              </a:rPr>
              <a:t>Nachteile des momentanen (Sucht-)Verhaltens und die Vorteile einer Veränderung </a:t>
            </a:r>
            <a:r>
              <a:rPr lang="de-DE" dirty="0" smtClean="0">
                <a:cs typeface="Arial" panose="020B0604020202020204" pitchFamily="34" charset="0"/>
              </a:rPr>
              <a:t>sichtbar werden</a:t>
            </a:r>
          </a:p>
          <a:p>
            <a:pPr lvl="1"/>
            <a:r>
              <a:rPr lang="de-DE" dirty="0" smtClean="0"/>
              <a:t>Die </a:t>
            </a:r>
            <a:r>
              <a:rPr lang="de-DE" dirty="0"/>
              <a:t>Bereitschaft zur Veränderung wächst mit Zuversicht und </a:t>
            </a:r>
            <a:r>
              <a:rPr lang="de-DE" dirty="0" smtClean="0"/>
              <a:t>Wichtigkeit (siehe: TTM), am Höchsten ist die Chance auf Veränderung bei einer Kombination </a:t>
            </a:r>
            <a:r>
              <a:rPr lang="de-DE" dirty="0"/>
              <a:t>aus hoher Wichtigkeit/Dringlichkeit und Zuversicht (Verbindung mit intrinsischen Werten, etwas B</a:t>
            </a:r>
            <a:r>
              <a:rPr lang="de-DE" dirty="0" smtClean="0"/>
              <a:t>edeutsamen) </a:t>
            </a:r>
          </a:p>
          <a:p>
            <a:pPr marL="266700" lvl="1" indent="0">
              <a:buNone/>
            </a:pPr>
            <a:endParaRPr lang="de-DE" dirty="0" smtClean="0">
              <a:cs typeface="Arial" panose="020B0604020202020204" pitchFamily="34" charset="0"/>
            </a:endParaRPr>
          </a:p>
          <a:p>
            <a:pPr marL="266700" lvl="1" indent="0">
              <a:buNone/>
            </a:pPr>
            <a:endParaRPr lang="de-DE" dirty="0">
              <a:cs typeface="Arial" panose="020B0604020202020204" pitchFamily="34" charset="0"/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33"/>
          </p:nvPr>
        </p:nvSpPr>
        <p:spPr>
          <a:xfrm>
            <a:off x="7673010" y="5774499"/>
            <a:ext cx="4098304" cy="41675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altLang="de-DE" i="1" dirty="0" smtClean="0"/>
              <a:t>Miller, </a:t>
            </a:r>
            <a:r>
              <a:rPr lang="de-DE" altLang="de-DE" i="1" dirty="0" err="1" smtClean="0"/>
              <a:t>Rollnick</a:t>
            </a:r>
            <a:r>
              <a:rPr lang="de-DE" altLang="de-DE" i="1" dirty="0" smtClean="0"/>
              <a:t>, 2004;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 err="1" smtClean="0"/>
              <a:t>Körkel</a:t>
            </a:r>
            <a:r>
              <a:rPr lang="de-DE" dirty="0"/>
              <a:t>, </a:t>
            </a:r>
            <a:r>
              <a:rPr lang="de-DE" dirty="0" err="1" smtClean="0"/>
              <a:t>Veltrup</a:t>
            </a:r>
            <a:r>
              <a:rPr lang="de-DE" dirty="0" smtClean="0"/>
              <a:t>, 2003;</a:t>
            </a:r>
            <a:r>
              <a:rPr lang="de-DE" altLang="de-DE" i="1" dirty="0" smtClean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altLang="de-DE" i="1" dirty="0" smtClean="0"/>
              <a:t>Bildquelle: </a:t>
            </a:r>
            <a:r>
              <a:rPr lang="de-DE" altLang="de-DE" i="1" dirty="0" err="1" smtClean="0"/>
              <a:t>Pixabay</a:t>
            </a:r>
            <a:r>
              <a:rPr lang="de-DE" altLang="de-DE" i="1" dirty="0" smtClean="0"/>
              <a:t> </a:t>
            </a:r>
            <a:endParaRPr lang="de-DE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654280" y="4092854"/>
            <a:ext cx="9074120" cy="1941771"/>
            <a:chOff x="654280" y="4092854"/>
            <a:chExt cx="9074120" cy="1941771"/>
          </a:xfrm>
        </p:grpSpPr>
        <p:pic>
          <p:nvPicPr>
            <p:cNvPr id="5" name="Inhaltsplatzhalter 2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35094" y="4164854"/>
              <a:ext cx="2163930" cy="1869771"/>
            </a:xfrm>
            <a:prstGeom prst="rect">
              <a:avLst/>
            </a:prstGeom>
          </p:spPr>
        </p:pic>
        <p:sp>
          <p:nvSpPr>
            <p:cNvPr id="6" name="Textfeld 5"/>
            <p:cNvSpPr txBox="1"/>
            <p:nvPr/>
          </p:nvSpPr>
          <p:spPr>
            <a:xfrm>
              <a:off x="6015139" y="5177795"/>
              <a:ext cx="17209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 smtClean="0">
                  <a:solidFill>
                    <a:schemeClr val="accent1"/>
                  </a:solidFill>
                </a:rPr>
                <a:t>Gründe gegen eine Änderung </a:t>
              </a:r>
              <a:endParaRPr lang="de-DE" sz="1400" dirty="0">
                <a:solidFill>
                  <a:schemeClr val="accent1"/>
                </a:solidFill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7980609" y="5511405"/>
              <a:ext cx="17477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 smtClean="0">
                  <a:solidFill>
                    <a:schemeClr val="accent2"/>
                  </a:solidFill>
                </a:rPr>
                <a:t>Gründe für eine Änderung </a:t>
              </a:r>
              <a:endParaRPr lang="de-DE" sz="1400" dirty="0">
                <a:solidFill>
                  <a:schemeClr val="accent2"/>
                </a:solidFill>
              </a:endParaRPr>
            </a:p>
          </p:txBody>
        </p:sp>
        <p:pic>
          <p:nvPicPr>
            <p:cNvPr id="8" name="Inhaltsplatzhalter 2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520392" y="4092854"/>
              <a:ext cx="2163930" cy="186977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654280" y="5439405"/>
              <a:ext cx="17209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 smtClean="0">
                  <a:solidFill>
                    <a:schemeClr val="accent1"/>
                  </a:solidFill>
                </a:rPr>
                <a:t>Gründe gegen eine Änderung </a:t>
              </a:r>
              <a:endParaRPr lang="de-DE" sz="1400" dirty="0">
                <a:solidFill>
                  <a:schemeClr val="accent1"/>
                </a:solidFill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2599710" y="5086980"/>
              <a:ext cx="17477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 smtClean="0">
                  <a:solidFill>
                    <a:schemeClr val="accent2"/>
                  </a:solidFill>
                </a:rPr>
                <a:t>Gründe für eine Änderung </a:t>
              </a:r>
              <a:endParaRPr lang="de-DE" sz="1400" dirty="0">
                <a:solidFill>
                  <a:schemeClr val="accent2"/>
                </a:solidFill>
              </a:endParaRPr>
            </a:p>
          </p:txBody>
        </p:sp>
        <p:sp>
          <p:nvSpPr>
            <p:cNvPr id="3" name="Pfeil nach rechts 2"/>
            <p:cNvSpPr/>
            <p:nvPr/>
          </p:nvSpPr>
          <p:spPr>
            <a:xfrm>
              <a:off x="4570676" y="4523286"/>
              <a:ext cx="1221287" cy="826717"/>
            </a:xfrm>
            <a:prstGeom prst="rightArrow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TTM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43978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D</a:t>
            </a:r>
            <a:r>
              <a:rPr lang="de-DE" altLang="de-DE" dirty="0" smtClean="0"/>
              <a:t>er </a:t>
            </a:r>
            <a:r>
              <a:rPr lang="de-DE" altLang="de-DE" dirty="0"/>
              <a:t>„Spirit“ des MI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de-DE" sz="2400" dirty="0" smtClean="0"/>
          </a:p>
          <a:p>
            <a:pPr marL="0" indent="0">
              <a:buNone/>
              <a:defRPr/>
            </a:pPr>
            <a:r>
              <a:rPr lang="de-DE" sz="2400" dirty="0" smtClean="0"/>
              <a:t>2. Veränderungspotenziale der </a:t>
            </a:r>
            <a:r>
              <a:rPr lang="de-DE" sz="2400" dirty="0" err="1" smtClean="0"/>
              <a:t>Klient:innen</a:t>
            </a:r>
            <a:endParaRPr lang="de-DE" sz="2400" dirty="0" smtClean="0">
              <a:cs typeface="Arial" panose="020B0604020202020204" pitchFamily="34" charset="0"/>
            </a:endParaRPr>
          </a:p>
          <a:p>
            <a:pPr lvl="1"/>
            <a:r>
              <a:rPr lang="de-DE" sz="2200" dirty="0" smtClean="0">
                <a:cs typeface="Arial" panose="020B0604020202020204" pitchFamily="34" charset="0"/>
              </a:rPr>
              <a:t>Jede Person </a:t>
            </a:r>
            <a:r>
              <a:rPr lang="de-DE" sz="2200" dirty="0" smtClean="0"/>
              <a:t>tr</a:t>
            </a:r>
            <a:r>
              <a:rPr lang="de-DE" sz="2200" dirty="0"/>
              <a:t>ä</a:t>
            </a:r>
            <a:r>
              <a:rPr lang="de-DE" sz="2200" dirty="0" smtClean="0"/>
              <a:t>gt </a:t>
            </a:r>
            <a:r>
              <a:rPr lang="de-DE" sz="2200" dirty="0"/>
              <a:t>in Form der </a:t>
            </a:r>
            <a:r>
              <a:rPr lang="de-DE" sz="2200" dirty="0" smtClean="0"/>
              <a:t>Pro-Veränderungsseite</a:t>
            </a:r>
            <a:r>
              <a:rPr lang="de-DE" sz="2200" dirty="0"/>
              <a:t> </a:t>
            </a:r>
            <a:r>
              <a:rPr lang="de-DE" sz="2200" dirty="0" smtClean="0"/>
              <a:t>bereits </a:t>
            </a:r>
            <a:r>
              <a:rPr lang="de-DE" sz="2200" dirty="0"/>
              <a:t>die </a:t>
            </a:r>
            <a:r>
              <a:rPr lang="de-DE" sz="2200" dirty="0" smtClean="0"/>
              <a:t>Gründe für </a:t>
            </a:r>
            <a:r>
              <a:rPr lang="de-DE" sz="2200" dirty="0"/>
              <a:t>eine </a:t>
            </a:r>
            <a:r>
              <a:rPr lang="de-DE" sz="2200" dirty="0" smtClean="0"/>
              <a:t>Veränderung in sich</a:t>
            </a:r>
            <a:endParaRPr lang="de-DE" sz="2200" dirty="0" smtClean="0">
              <a:cs typeface="Arial" panose="020B0604020202020204" pitchFamily="34" charset="0"/>
            </a:endParaRPr>
          </a:p>
          <a:p>
            <a:pPr marL="561975" lvl="1" indent="-285750">
              <a:defRPr/>
            </a:pPr>
            <a:r>
              <a:rPr lang="de-DE" sz="2200" dirty="0" smtClean="0">
                <a:cs typeface="Arial" panose="020B0604020202020204" pitchFamily="34" charset="0"/>
              </a:rPr>
              <a:t>Hervorlocken </a:t>
            </a:r>
            <a:r>
              <a:rPr lang="de-DE" sz="2200" dirty="0">
                <a:cs typeface="Arial" panose="020B0604020202020204" pitchFamily="34" charset="0"/>
              </a:rPr>
              <a:t>der intrinsischen Motivation statt </a:t>
            </a:r>
            <a:r>
              <a:rPr lang="de-DE" sz="2200" dirty="0" smtClean="0">
                <a:cs typeface="Arial" panose="020B0604020202020204" pitchFamily="34" charset="0"/>
              </a:rPr>
              <a:t>Ratschläge</a:t>
            </a:r>
          </a:p>
          <a:p>
            <a:pPr lvl="1">
              <a:defRPr/>
            </a:pPr>
            <a:r>
              <a:rPr lang="de-DE" sz="2200" dirty="0" smtClean="0">
                <a:cs typeface="Arial" panose="020B0604020202020204" pitchFamily="34" charset="0"/>
              </a:rPr>
              <a:t>Unterstützen </a:t>
            </a:r>
            <a:r>
              <a:rPr lang="de-DE" sz="2200" dirty="0">
                <a:cs typeface="Arial" panose="020B0604020202020204" pitchFamily="34" charset="0"/>
              </a:rPr>
              <a:t>statt Argumentieren </a:t>
            </a:r>
          </a:p>
          <a:p>
            <a:pPr lvl="1">
              <a:defRPr/>
            </a:pPr>
            <a:r>
              <a:rPr lang="de-DE" sz="2200" dirty="0" smtClean="0">
                <a:cs typeface="Arial" panose="020B0604020202020204" pitchFamily="34" charset="0"/>
              </a:rPr>
              <a:t>Erforschen </a:t>
            </a:r>
            <a:r>
              <a:rPr lang="de-DE" sz="2200" dirty="0">
                <a:cs typeface="Arial" panose="020B0604020202020204" pitchFamily="34" charset="0"/>
              </a:rPr>
              <a:t>statt </a:t>
            </a:r>
            <a:r>
              <a:rPr lang="de-DE" sz="2200" dirty="0" smtClean="0">
                <a:cs typeface="Arial" panose="020B0604020202020204" pitchFamily="34" charset="0"/>
              </a:rPr>
              <a:t>Ermahnen</a:t>
            </a:r>
            <a:endParaRPr lang="de-DE" sz="24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400" dirty="0" smtClean="0"/>
              <a:t>3. Achtung vor </a:t>
            </a:r>
            <a:r>
              <a:rPr lang="de-DE" sz="2400" dirty="0" err="1" smtClean="0"/>
              <a:t>Klient:innen</a:t>
            </a:r>
            <a:endParaRPr lang="de-DE" sz="2400" dirty="0"/>
          </a:p>
          <a:p>
            <a:pPr lvl="1"/>
            <a:r>
              <a:rPr lang="de-DE" sz="2200" dirty="0">
                <a:cs typeface="Arial" panose="020B0604020202020204" pitchFamily="34" charset="0"/>
              </a:rPr>
              <a:t>Würdigung </a:t>
            </a:r>
            <a:r>
              <a:rPr lang="de-DE" sz="2200" dirty="0" smtClean="0">
                <a:cs typeface="Arial" panose="020B0604020202020204" pitchFamily="34" charset="0"/>
              </a:rPr>
              <a:t>und Respekt der </a:t>
            </a:r>
            <a:r>
              <a:rPr lang="de-DE" sz="2200" dirty="0">
                <a:cs typeface="Arial" panose="020B0604020202020204" pitchFamily="34" charset="0"/>
              </a:rPr>
              <a:t>Standpunkte und Einstellungen der </a:t>
            </a:r>
            <a:r>
              <a:rPr lang="de-DE" sz="2200" dirty="0" err="1" smtClean="0">
                <a:cs typeface="Arial" panose="020B0604020202020204" pitchFamily="34" charset="0"/>
              </a:rPr>
              <a:t>Klient:innen</a:t>
            </a:r>
            <a:endParaRPr lang="de-DE" sz="22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400" dirty="0" smtClean="0">
                <a:cs typeface="Arial" panose="020B0604020202020204" pitchFamily="34" charset="0"/>
              </a:rPr>
              <a:t>4. Autonomie </a:t>
            </a:r>
            <a:r>
              <a:rPr lang="de-DE" sz="2400" dirty="0">
                <a:cs typeface="Arial" panose="020B0604020202020204" pitchFamily="34" charset="0"/>
              </a:rPr>
              <a:t>der</a:t>
            </a:r>
            <a:r>
              <a:rPr lang="de-DE" sz="2400" dirty="0"/>
              <a:t> </a:t>
            </a:r>
            <a:r>
              <a:rPr lang="de-DE" sz="2400" dirty="0" err="1" smtClean="0"/>
              <a:t>Klient:innen</a:t>
            </a:r>
            <a:endParaRPr lang="de-DE" sz="2400" dirty="0"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de-DE" sz="2200" dirty="0" err="1" smtClean="0">
                <a:cs typeface="Arial" panose="020B0604020202020204" pitchFamily="34" charset="0"/>
              </a:rPr>
              <a:t>Klient:innen</a:t>
            </a:r>
            <a:r>
              <a:rPr lang="de-DE" sz="2200" dirty="0" smtClean="0">
                <a:cs typeface="Arial" panose="020B0604020202020204" pitchFamily="34" charset="0"/>
              </a:rPr>
              <a:t> </a:t>
            </a:r>
            <a:r>
              <a:rPr lang="de-DE" sz="2200" dirty="0">
                <a:cs typeface="Arial" panose="020B0604020202020204" pitchFamily="34" charset="0"/>
              </a:rPr>
              <a:t>haben stets die freie Wahl und können selbst </a:t>
            </a:r>
            <a:r>
              <a:rPr lang="de-DE" sz="2200" dirty="0" smtClean="0">
                <a:cs typeface="Arial" panose="020B0604020202020204" pitchFamily="34" charset="0"/>
              </a:rPr>
              <a:t>entscheiden, </a:t>
            </a:r>
            <a:r>
              <a:rPr lang="de-DE" sz="2200" dirty="0">
                <a:cs typeface="Arial" panose="020B0604020202020204" pitchFamily="34" charset="0"/>
              </a:rPr>
              <a:t>was sie möchten</a:t>
            </a:r>
          </a:p>
          <a:p>
            <a:pPr lvl="1"/>
            <a:endParaRPr lang="de-DE" sz="2400" dirty="0" smtClean="0">
              <a:cs typeface="Arial" panose="020B0604020202020204" pitchFamily="34" charset="0"/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dirty="0" err="1"/>
              <a:t>Körkel</a:t>
            </a:r>
            <a:r>
              <a:rPr lang="de-DE" dirty="0"/>
              <a:t>, </a:t>
            </a:r>
            <a:r>
              <a:rPr lang="de-DE" dirty="0" err="1"/>
              <a:t>Veltrup</a:t>
            </a:r>
            <a:r>
              <a:rPr lang="de-DE" dirty="0"/>
              <a:t> 2003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759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D</a:t>
            </a:r>
            <a:r>
              <a:rPr lang="de-DE" altLang="de-DE" dirty="0" smtClean="0"/>
              <a:t>er </a:t>
            </a:r>
            <a:r>
              <a:rPr lang="de-DE" altLang="de-DE" dirty="0"/>
              <a:t>„Spirit“ des MI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de-DE" sz="2400" dirty="0" smtClean="0"/>
              <a:t>5. Widerstand </a:t>
            </a:r>
            <a:r>
              <a:rPr lang="de-DE" sz="2400" dirty="0"/>
              <a:t>als interaktionelles </a:t>
            </a:r>
            <a:r>
              <a:rPr lang="de-DE" sz="2400" dirty="0" smtClean="0"/>
              <a:t>Phänomen</a:t>
            </a:r>
          </a:p>
          <a:p>
            <a:pPr lvl="1">
              <a:defRPr/>
            </a:pPr>
            <a:r>
              <a:rPr lang="de-DE" sz="2200" dirty="0">
                <a:cs typeface="Arial" panose="020B0604020202020204" pitchFamily="34" charset="0"/>
              </a:rPr>
              <a:t>Widerstand ist kein Ausdruck der Persönlichkeit, sondern Folge von Übergriffigkeiten bzw. Autonomieverletzungen durch den </a:t>
            </a:r>
            <a:r>
              <a:rPr lang="de-DE" sz="2200" dirty="0" err="1" smtClean="0">
                <a:cs typeface="Arial" panose="020B0604020202020204" pitchFamily="34" charset="0"/>
              </a:rPr>
              <a:t>Therapeut:inen</a:t>
            </a:r>
            <a:r>
              <a:rPr lang="de-DE" sz="2200" dirty="0" smtClean="0">
                <a:cs typeface="Arial" panose="020B0604020202020204" pitchFamily="34" charset="0"/>
              </a:rPr>
              <a:t>/ die </a:t>
            </a:r>
            <a:r>
              <a:rPr lang="de-DE" sz="2200" dirty="0" err="1" smtClean="0">
                <a:cs typeface="Arial" panose="020B0604020202020204" pitchFamily="34" charset="0"/>
              </a:rPr>
              <a:t>Therapeut:inin</a:t>
            </a:r>
            <a:endParaRPr lang="de-DE" sz="2200" dirty="0" smtClean="0">
              <a:cs typeface="Arial" panose="020B0604020202020204" pitchFamily="34" charset="0"/>
            </a:endParaRPr>
          </a:p>
          <a:p>
            <a:pPr lvl="1"/>
            <a:r>
              <a:rPr lang="de-DE" sz="2200" dirty="0"/>
              <a:t>Offenheit </a:t>
            </a:r>
            <a:r>
              <a:rPr lang="de-DE" sz="2200" dirty="0" smtClean="0"/>
              <a:t>für </a:t>
            </a:r>
            <a:r>
              <a:rPr lang="de-DE" sz="2200" dirty="0"/>
              <a:t>die Sichtweisen, Ziele und </a:t>
            </a:r>
            <a:r>
              <a:rPr lang="de-DE" sz="2200" dirty="0" smtClean="0"/>
              <a:t>Handlungspräferenzen</a:t>
            </a:r>
            <a:r>
              <a:rPr lang="de-DE" sz="2200" dirty="0"/>
              <a:t> </a:t>
            </a:r>
            <a:r>
              <a:rPr lang="de-DE" sz="2200" dirty="0" smtClean="0"/>
              <a:t>von </a:t>
            </a:r>
            <a:r>
              <a:rPr lang="de-DE" sz="2200" dirty="0" err="1" smtClean="0"/>
              <a:t>Klient:innen</a:t>
            </a:r>
            <a:r>
              <a:rPr lang="de-DE" sz="2200" dirty="0" smtClean="0"/>
              <a:t> </a:t>
            </a:r>
            <a:r>
              <a:rPr lang="de-DE" sz="2200" dirty="0"/>
              <a:t>minimieren dagegen </a:t>
            </a:r>
            <a:r>
              <a:rPr lang="de-DE" sz="2200" dirty="0" smtClean="0"/>
              <a:t>Widerstand</a:t>
            </a:r>
          </a:p>
          <a:p>
            <a:pPr lvl="1"/>
            <a:endParaRPr lang="de-DE" sz="22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 smtClean="0"/>
              <a:t>6. </a:t>
            </a:r>
            <a:r>
              <a:rPr lang="de-DE" sz="2400" dirty="0" smtClean="0"/>
              <a:t>Partnerschaftliche Beziehung</a:t>
            </a:r>
          </a:p>
          <a:p>
            <a:pPr lvl="1"/>
            <a:r>
              <a:rPr lang="de-DE" sz="2200" dirty="0" smtClean="0"/>
              <a:t>Es wird eine gleichberechtigte, von einer positiven interpersonellen Atmosphäre geprägte Beziehung zwischen </a:t>
            </a:r>
            <a:r>
              <a:rPr lang="de-DE" sz="2200" dirty="0" err="1" smtClean="0"/>
              <a:t>Therapeut:in</a:t>
            </a:r>
            <a:r>
              <a:rPr lang="de-DE" sz="2200" dirty="0" smtClean="0"/>
              <a:t> und </a:t>
            </a:r>
            <a:r>
              <a:rPr lang="de-DE" sz="2200" dirty="0" err="1" smtClean="0"/>
              <a:t>Klient:in</a:t>
            </a:r>
            <a:r>
              <a:rPr lang="de-DE" sz="2200" dirty="0" smtClean="0"/>
              <a:t> angestrebt, </a:t>
            </a:r>
            <a:r>
              <a:rPr lang="de-DE" sz="2200" dirty="0" err="1" smtClean="0"/>
              <a:t>den:die</a:t>
            </a:r>
            <a:r>
              <a:rPr lang="de-DE" sz="2200" dirty="0" smtClean="0"/>
              <a:t> </a:t>
            </a:r>
            <a:r>
              <a:rPr lang="de-DE" sz="2200" dirty="0" err="1" smtClean="0"/>
              <a:t>Klient:in</a:t>
            </a:r>
            <a:r>
              <a:rPr lang="de-DE" sz="2200" dirty="0" smtClean="0"/>
              <a:t> dazu einlädt, Vor- und Nachteile seines Suchtmittelkonsums zu erkunden und eine Veränderung zu wagen</a:t>
            </a:r>
            <a:endParaRPr lang="de-DE" sz="2200" dirty="0">
              <a:cs typeface="Arial" panose="020B0604020202020204" pitchFamily="34" charset="0"/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dirty="0" err="1"/>
              <a:t>Körkel</a:t>
            </a:r>
            <a:r>
              <a:rPr lang="de-DE" dirty="0"/>
              <a:t>, </a:t>
            </a:r>
            <a:r>
              <a:rPr lang="de-DE" dirty="0" err="1"/>
              <a:t>Veltrup</a:t>
            </a:r>
            <a:r>
              <a:rPr lang="de-DE" dirty="0"/>
              <a:t> 2003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310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Das „Herzstück“ von MI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2800" dirty="0" smtClean="0"/>
              <a:t>„Höre </a:t>
            </a:r>
            <a:r>
              <a:rPr lang="de-DE" sz="2800" dirty="0"/>
              <a:t>dem </a:t>
            </a:r>
            <a:r>
              <a:rPr lang="de-DE" sz="2800" dirty="0" err="1" smtClean="0"/>
              <a:t>Klient:inen</a:t>
            </a:r>
            <a:r>
              <a:rPr lang="de-DE" sz="2800" dirty="0" smtClean="0"/>
              <a:t> </a:t>
            </a:r>
            <a:r>
              <a:rPr lang="de-DE" sz="2800" dirty="0"/>
              <a:t>respektvoll zu und </a:t>
            </a:r>
            <a:r>
              <a:rPr lang="de-DE" sz="2800" dirty="0" smtClean="0"/>
              <a:t>versuche, sein </a:t>
            </a:r>
            <a:r>
              <a:rPr lang="de-DE" sz="2800" dirty="0"/>
              <a:t>Verhalten aus dessen Perspektive zu verstehen (Empathie</a:t>
            </a:r>
            <a:r>
              <a:rPr lang="de-DE" sz="2800" dirty="0" smtClean="0"/>
              <a:t>); </a:t>
            </a:r>
          </a:p>
          <a:p>
            <a:pPr marL="0" indent="0" algn="ctr">
              <a:buNone/>
            </a:pPr>
            <a:r>
              <a:rPr lang="de-DE" sz="2800" dirty="0" smtClean="0"/>
              <a:t>entwickle </a:t>
            </a:r>
            <a:r>
              <a:rPr lang="de-DE" sz="2800" dirty="0"/>
              <a:t>Diskrepanzen zwischen dem jetzigen Verhalten </a:t>
            </a:r>
            <a:r>
              <a:rPr lang="de-DE" sz="2800" dirty="0" smtClean="0"/>
              <a:t>des </a:t>
            </a:r>
            <a:r>
              <a:rPr lang="de-DE" sz="2800" dirty="0" err="1" smtClean="0"/>
              <a:t>Klient:inen</a:t>
            </a:r>
            <a:r>
              <a:rPr lang="de-DE" sz="2800" dirty="0" smtClean="0"/>
              <a:t> </a:t>
            </a:r>
            <a:r>
              <a:rPr lang="de-DE" sz="2800" dirty="0"/>
              <a:t>und seinen </a:t>
            </a:r>
            <a:r>
              <a:rPr lang="de-DE" sz="2800" dirty="0" smtClean="0"/>
              <a:t>persönlichen </a:t>
            </a:r>
            <a:r>
              <a:rPr lang="de-DE" sz="2800" dirty="0"/>
              <a:t>Werten bzw. Zielen; </a:t>
            </a:r>
            <a:endParaRPr lang="de-DE" sz="2800" dirty="0" smtClean="0"/>
          </a:p>
          <a:p>
            <a:pPr marL="0" indent="0" algn="ctr">
              <a:buNone/>
            </a:pPr>
            <a:r>
              <a:rPr lang="de-DE" sz="2800" dirty="0" smtClean="0"/>
              <a:t>vermeide alles</a:t>
            </a:r>
            <a:r>
              <a:rPr lang="de-DE" sz="2800" dirty="0"/>
              <a:t>, was beim </a:t>
            </a:r>
            <a:r>
              <a:rPr lang="de-DE" sz="2800" dirty="0" err="1" smtClean="0"/>
              <a:t>Klient:inen</a:t>
            </a:r>
            <a:r>
              <a:rPr lang="de-DE" sz="2800" dirty="0" smtClean="0"/>
              <a:t> </a:t>
            </a:r>
            <a:r>
              <a:rPr lang="de-DE" sz="2800" dirty="0"/>
              <a:t>Widerstand hervorrufen </a:t>
            </a:r>
            <a:r>
              <a:rPr lang="de-DE" sz="2800" dirty="0" smtClean="0"/>
              <a:t>könnte</a:t>
            </a:r>
            <a:r>
              <a:rPr lang="de-DE" sz="2800" dirty="0"/>
              <a:t>, </a:t>
            </a:r>
            <a:endParaRPr lang="de-DE" sz="2800" dirty="0" smtClean="0"/>
          </a:p>
          <a:p>
            <a:pPr marL="0" indent="0" algn="ctr">
              <a:buNone/>
            </a:pPr>
            <a:r>
              <a:rPr lang="de-DE" sz="2800" dirty="0" smtClean="0"/>
              <a:t>und baue </a:t>
            </a:r>
            <a:r>
              <a:rPr lang="de-DE" sz="2800" dirty="0"/>
              <a:t>Widerstand ab, wenn er auftauchen sollte; </a:t>
            </a:r>
            <a:endParaRPr lang="de-DE" sz="2800" dirty="0" smtClean="0"/>
          </a:p>
          <a:p>
            <a:pPr marL="0" indent="0" algn="ctr">
              <a:buNone/>
            </a:pPr>
            <a:r>
              <a:rPr lang="de-DE" sz="2800" dirty="0" smtClean="0"/>
              <a:t>stärke </a:t>
            </a:r>
            <a:r>
              <a:rPr lang="de-DE" sz="2800" dirty="0"/>
              <a:t>die </a:t>
            </a:r>
            <a:r>
              <a:rPr lang="de-DE" sz="2800" dirty="0" smtClean="0"/>
              <a:t>Zuversicht des </a:t>
            </a:r>
            <a:r>
              <a:rPr lang="de-DE" sz="2800" dirty="0" err="1" smtClean="0"/>
              <a:t>Klient:inen</a:t>
            </a:r>
            <a:r>
              <a:rPr lang="de-DE" sz="2800" dirty="0"/>
              <a:t>, sein Verhalten </a:t>
            </a:r>
            <a:r>
              <a:rPr lang="de-DE" sz="2800" dirty="0" smtClean="0"/>
              <a:t>ändern </a:t>
            </a:r>
            <a:r>
              <a:rPr lang="de-DE" sz="2800" dirty="0"/>
              <a:t>zu </a:t>
            </a:r>
            <a:r>
              <a:rPr lang="de-DE" sz="2800" dirty="0" smtClean="0"/>
              <a:t>können.“</a:t>
            </a:r>
            <a:r>
              <a:rPr lang="de-DE" sz="2800" baseline="30000" dirty="0" smtClean="0"/>
              <a:t>1</a:t>
            </a:r>
            <a:endParaRPr lang="de-DE" sz="2800" baseline="30000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baseline="30000" dirty="0" smtClean="0"/>
              <a:t>1</a:t>
            </a:r>
            <a:r>
              <a:rPr lang="de-DE" dirty="0" smtClean="0"/>
              <a:t>Körkel</a:t>
            </a:r>
            <a:r>
              <a:rPr lang="de-DE" dirty="0"/>
              <a:t>, </a:t>
            </a:r>
            <a:r>
              <a:rPr lang="de-DE" dirty="0" err="1"/>
              <a:t>Veltrup</a:t>
            </a:r>
            <a:r>
              <a:rPr lang="de-DE" dirty="0"/>
              <a:t> </a:t>
            </a:r>
            <a:r>
              <a:rPr lang="de-DE" dirty="0" smtClean="0"/>
              <a:t>2003, S. 118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39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Das „Herzstück“ von MI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altLang="de-DE" dirty="0"/>
              <a:t>Die vier Prinzipien der motivierenden </a:t>
            </a:r>
            <a:r>
              <a:rPr lang="de-DE" altLang="de-DE" dirty="0" smtClean="0"/>
              <a:t>Gesprächsführung</a:t>
            </a:r>
            <a:endParaRPr lang="de-DE" alt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de-DE" dirty="0">
              <a:solidFill>
                <a:schemeClr val="accent3"/>
              </a:solidFill>
            </a:endParaRPr>
          </a:p>
          <a:p>
            <a:pPr marL="0" indent="0">
              <a:buNone/>
              <a:defRPr/>
            </a:pPr>
            <a:r>
              <a:rPr lang="de-DE" dirty="0" smtClean="0">
                <a:solidFill>
                  <a:schemeClr val="accent3"/>
                </a:solidFill>
              </a:rPr>
              <a:t>1. Empathie </a:t>
            </a:r>
            <a:r>
              <a:rPr lang="de-DE" dirty="0">
                <a:solidFill>
                  <a:schemeClr val="accent3"/>
                </a:solidFill>
              </a:rPr>
              <a:t>zeigen</a:t>
            </a:r>
          </a:p>
          <a:p>
            <a:pPr marL="457200" indent="-457200">
              <a:defRPr/>
            </a:pPr>
            <a:endParaRPr lang="de-DE" dirty="0" smtClean="0">
              <a:solidFill>
                <a:schemeClr val="accent3"/>
              </a:solidFill>
            </a:endParaRPr>
          </a:p>
          <a:p>
            <a:pPr marL="0" indent="0">
              <a:buNone/>
              <a:defRPr/>
            </a:pPr>
            <a:r>
              <a:rPr lang="de-DE" dirty="0" smtClean="0">
                <a:solidFill>
                  <a:schemeClr val="accent3"/>
                </a:solidFill>
              </a:rPr>
              <a:t>2. </a:t>
            </a:r>
            <a:r>
              <a:rPr lang="de-DE" dirty="0">
                <a:solidFill>
                  <a:schemeClr val="accent3"/>
                </a:solidFill>
              </a:rPr>
              <a:t>Diskrepanzen entwickeln</a:t>
            </a:r>
          </a:p>
          <a:p>
            <a:pPr marL="0" indent="0">
              <a:buNone/>
              <a:defRPr/>
            </a:pPr>
            <a:endParaRPr lang="de-DE" dirty="0" smtClean="0">
              <a:solidFill>
                <a:schemeClr val="accent3"/>
              </a:solidFill>
            </a:endParaRPr>
          </a:p>
          <a:p>
            <a:pPr marL="0" indent="0">
              <a:buNone/>
              <a:defRPr/>
            </a:pPr>
            <a:r>
              <a:rPr lang="de-DE" dirty="0" smtClean="0">
                <a:solidFill>
                  <a:schemeClr val="accent3"/>
                </a:solidFill>
              </a:rPr>
              <a:t>3. Flexibler </a:t>
            </a:r>
            <a:r>
              <a:rPr lang="de-DE" dirty="0">
                <a:solidFill>
                  <a:schemeClr val="accent3"/>
                </a:solidFill>
              </a:rPr>
              <a:t>Umgang mit Widerstand</a:t>
            </a:r>
          </a:p>
          <a:p>
            <a:pPr marL="457200" indent="-457200">
              <a:defRPr/>
            </a:pPr>
            <a:endParaRPr lang="de-DE" dirty="0" smtClean="0">
              <a:solidFill>
                <a:schemeClr val="accent3"/>
              </a:solidFill>
            </a:endParaRPr>
          </a:p>
          <a:p>
            <a:pPr marL="0" indent="0">
              <a:buNone/>
              <a:defRPr/>
            </a:pPr>
            <a:r>
              <a:rPr lang="de-DE" dirty="0" smtClean="0">
                <a:solidFill>
                  <a:schemeClr val="accent3"/>
                </a:solidFill>
              </a:rPr>
              <a:t>4. Selbstwirksamkeitserwartung stärken</a:t>
            </a:r>
          </a:p>
          <a:p>
            <a:pPr marL="0" indent="0">
              <a:buNone/>
              <a:defRPr/>
            </a:pPr>
            <a:endParaRPr lang="de-DE" dirty="0" smtClean="0">
              <a:solidFill>
                <a:srgbClr val="00B050"/>
              </a:solidFill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dirty="0" err="1"/>
              <a:t>Körkel</a:t>
            </a:r>
            <a:r>
              <a:rPr lang="de-DE" dirty="0"/>
              <a:t>, </a:t>
            </a:r>
            <a:r>
              <a:rPr lang="de-DE" dirty="0" err="1"/>
              <a:t>Veltrup</a:t>
            </a:r>
            <a:r>
              <a:rPr lang="de-DE" dirty="0"/>
              <a:t> 2003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805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1. Empathie zeigen</a:t>
            </a:r>
            <a:endParaRPr lang="de-DE" alt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dirty="0" smtClean="0"/>
              <a:t>„Versetze </a:t>
            </a:r>
            <a:r>
              <a:rPr lang="de-DE" dirty="0"/>
              <a:t>Dich in </a:t>
            </a:r>
            <a:r>
              <a:rPr lang="de-DE" dirty="0" err="1" smtClean="0"/>
              <a:t>den:die</a:t>
            </a:r>
            <a:r>
              <a:rPr lang="de-DE" dirty="0" smtClean="0"/>
              <a:t> </a:t>
            </a:r>
            <a:r>
              <a:rPr lang="de-DE" dirty="0" err="1" smtClean="0"/>
              <a:t>Klient:in</a:t>
            </a:r>
            <a:r>
              <a:rPr lang="de-DE" dirty="0" smtClean="0"/>
              <a:t>, </a:t>
            </a:r>
            <a:r>
              <a:rPr lang="de-DE" dirty="0"/>
              <a:t>um </a:t>
            </a:r>
            <a:r>
              <a:rPr lang="de-DE" dirty="0" err="1" smtClean="0"/>
              <a:t>seinen:ihren</a:t>
            </a:r>
            <a:r>
              <a:rPr lang="de-DE" dirty="0" smtClean="0"/>
              <a:t> </a:t>
            </a:r>
            <a:r>
              <a:rPr lang="de-DE" dirty="0"/>
              <a:t>Standpunkt verstehen </a:t>
            </a:r>
            <a:r>
              <a:rPr lang="de-DE" dirty="0" smtClean="0"/>
              <a:t>zu können“</a:t>
            </a:r>
            <a:r>
              <a:rPr lang="de-DE" baseline="30000" dirty="0" smtClean="0"/>
              <a:t>1</a:t>
            </a:r>
            <a:endParaRPr lang="de-DE" baseline="30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Bereitschaft </a:t>
            </a:r>
            <a:r>
              <a:rPr lang="de-DE" dirty="0"/>
              <a:t>und </a:t>
            </a:r>
            <a:r>
              <a:rPr lang="de-DE" dirty="0" smtClean="0"/>
              <a:t>Fähigkeit </a:t>
            </a:r>
            <a:r>
              <a:rPr lang="de-DE" dirty="0"/>
              <a:t>zur Empathie </a:t>
            </a:r>
            <a:r>
              <a:rPr lang="de-DE" dirty="0" smtClean="0"/>
              <a:t>sind zentrale Grundlagen des MI</a:t>
            </a:r>
            <a:r>
              <a:rPr lang="de-DE" dirty="0"/>
              <a:t>: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Respektvolles zuhören</a:t>
            </a:r>
            <a:r>
              <a:rPr lang="de-DE" dirty="0"/>
              <a:t>, um </a:t>
            </a:r>
            <a:r>
              <a:rPr lang="de-DE" dirty="0" smtClean="0"/>
              <a:t>das Erleben und </a:t>
            </a:r>
            <a:r>
              <a:rPr lang="de-DE" dirty="0"/>
              <a:t>Verhalten </a:t>
            </a:r>
            <a:r>
              <a:rPr lang="de-DE" dirty="0" smtClean="0"/>
              <a:t>des Gegenübers aus </a:t>
            </a:r>
            <a:r>
              <a:rPr lang="de-DE" dirty="0" err="1" smtClean="0"/>
              <a:t>seiner:ihrer</a:t>
            </a:r>
            <a:r>
              <a:rPr lang="de-DE" dirty="0" smtClean="0"/>
              <a:t> </a:t>
            </a:r>
            <a:r>
              <a:rPr lang="de-DE" dirty="0"/>
              <a:t>Innensicht zu verstehen und </a:t>
            </a:r>
            <a:r>
              <a:rPr lang="de-DE" dirty="0" err="1" smtClean="0"/>
              <a:t>ihn:sie</a:t>
            </a:r>
            <a:r>
              <a:rPr lang="de-DE" dirty="0" smtClean="0"/>
              <a:t> </a:t>
            </a:r>
            <a:r>
              <a:rPr lang="de-DE" dirty="0"/>
              <a:t>so </a:t>
            </a:r>
            <a:r>
              <a:rPr lang="de-DE" dirty="0" smtClean="0"/>
              <a:t>zu akzeptieren</a:t>
            </a:r>
            <a:r>
              <a:rPr lang="de-DE" dirty="0"/>
              <a:t>, wie </a:t>
            </a:r>
            <a:r>
              <a:rPr lang="de-DE" dirty="0" err="1" smtClean="0"/>
              <a:t>er:sie</a:t>
            </a:r>
            <a:r>
              <a:rPr lang="de-DE" dirty="0" smtClean="0"/>
              <a:t> ist</a:t>
            </a:r>
          </a:p>
          <a:p>
            <a:endParaRPr lang="de-DE" dirty="0" smtClean="0"/>
          </a:p>
          <a:p>
            <a:r>
              <a:rPr lang="de-DE" dirty="0" smtClean="0"/>
              <a:t>Aber: Verstehen und Akzeptieren heißt </a:t>
            </a:r>
            <a:r>
              <a:rPr lang="de-DE" dirty="0"/>
              <a:t>nicht gleichzeitig </a:t>
            </a:r>
            <a:r>
              <a:rPr lang="de-DE" dirty="0" smtClean="0"/>
              <a:t>Zustimmen </a:t>
            </a:r>
            <a:r>
              <a:rPr lang="de-DE" dirty="0"/>
              <a:t>oder ein Verhalten </a:t>
            </a:r>
            <a:r>
              <a:rPr lang="de-DE" dirty="0" smtClean="0"/>
              <a:t>billigen. Es ist durchaus möglich das Gegenüber in </a:t>
            </a:r>
            <a:r>
              <a:rPr lang="de-DE" dirty="0" err="1" smtClean="0"/>
              <a:t>seinem:ihrem</a:t>
            </a:r>
            <a:r>
              <a:rPr lang="de-DE" dirty="0" smtClean="0"/>
              <a:t> Sein anzunehmen und gleichzeitig anderer Meinung zu sein oder andere Werte zu vertreten</a:t>
            </a:r>
            <a:endParaRPr lang="de-DE" dirty="0"/>
          </a:p>
          <a:p>
            <a:pPr marL="285750" indent="-285750">
              <a:defRPr/>
            </a:pPr>
            <a:endParaRPr lang="de-DE" dirty="0" smtClean="0"/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baseline="30000" dirty="0" smtClean="0"/>
              <a:t>1</a:t>
            </a:r>
            <a:r>
              <a:rPr lang="de-DE" dirty="0" smtClean="0"/>
              <a:t>Körkel</a:t>
            </a:r>
            <a:r>
              <a:rPr lang="de-DE" dirty="0"/>
              <a:t>, </a:t>
            </a:r>
            <a:r>
              <a:rPr lang="de-DE" dirty="0" err="1"/>
              <a:t>Veltrup</a:t>
            </a:r>
            <a:r>
              <a:rPr lang="de-DE" dirty="0"/>
              <a:t> </a:t>
            </a:r>
            <a:r>
              <a:rPr lang="de-DE" dirty="0" smtClean="0"/>
              <a:t>2003, S. 118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63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ECKUP-Alkohol">
  <a:themeElements>
    <a:clrScheme name="eCHECKUPTOGO_Website">
      <a:dk1>
        <a:srgbClr val="232323"/>
      </a:dk1>
      <a:lt1>
        <a:srgbClr val="F6F7F9"/>
      </a:lt1>
      <a:dk2>
        <a:srgbClr val="950505"/>
      </a:dk2>
      <a:lt2>
        <a:srgbClr val="F6F7F9"/>
      </a:lt2>
      <a:accent1>
        <a:srgbClr val="950505"/>
      </a:accent1>
      <a:accent2>
        <a:srgbClr val="456174"/>
      </a:accent2>
      <a:accent3>
        <a:srgbClr val="5A5A5A"/>
      </a:accent3>
      <a:accent4>
        <a:srgbClr val="6F0303"/>
      </a:accent4>
      <a:accent5>
        <a:srgbClr val="F6F7F9"/>
      </a:accent5>
      <a:accent6>
        <a:srgbClr val="232323"/>
      </a:accent6>
      <a:hlink>
        <a:srgbClr val="950505"/>
      </a:hlink>
      <a:folHlink>
        <a:srgbClr val="456174"/>
      </a:folHlink>
    </a:clrScheme>
    <a:fontScheme name="Custom 149">
      <a:majorFont>
        <a:latin typeface="Corbel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16411250_Bright business presentation_AAS_v3" id="{57D58BC9-3F05-45D4-81CD-7BA898B4CAAD}" vid="{0F92AA19-00D6-4C71-B13F-219D7994A0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90D0D0-7C1D-47FF-A2F0-9937AA567A3D}">
  <ds:schemaRefs>
    <ds:schemaRef ds:uri="http://schemas.microsoft.com/office/2006/metadata/properties"/>
    <ds:schemaRef ds:uri="http://purl.org/dc/terms/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EDB5DD7-8DCC-4069-9EB3-5D09818665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E15EA0-2F38-456B-B156-038699A5D1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3397</Words>
  <Application>Microsoft Office PowerPoint</Application>
  <PresentationFormat>Breitbild</PresentationFormat>
  <Paragraphs>436</Paragraphs>
  <Slides>38</Slides>
  <Notes>38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38</vt:i4>
      </vt:variant>
    </vt:vector>
  </HeadingPairs>
  <TitlesOfParts>
    <vt:vector size="46" baseType="lpstr">
      <vt:lpstr>Arial</vt:lpstr>
      <vt:lpstr>Calibri</vt:lpstr>
      <vt:lpstr>Candara</vt:lpstr>
      <vt:lpstr>Corbel</vt:lpstr>
      <vt:lpstr>Times New Roman</vt:lpstr>
      <vt:lpstr>Verdana</vt:lpstr>
      <vt:lpstr>Wingdings</vt:lpstr>
      <vt:lpstr>eCHECKUP-Alkohol</vt:lpstr>
      <vt:lpstr>Motivierende Gesprächsführung </vt:lpstr>
      <vt:lpstr>Motivierende Gesprächsführung (Motivational Interwieving = MI) </vt:lpstr>
      <vt:lpstr>Grundannahmen &amp; Ethik</vt:lpstr>
      <vt:lpstr>Der „Spirit“ des MI</vt:lpstr>
      <vt:lpstr>Der „Spirit“ des MI</vt:lpstr>
      <vt:lpstr>Der „Spirit“ des MI</vt:lpstr>
      <vt:lpstr>Das „Herzstück“ von MI</vt:lpstr>
      <vt:lpstr>Das „Herzstück“ von MI</vt:lpstr>
      <vt:lpstr>1. Empathie zeigen</vt:lpstr>
      <vt:lpstr>2. Diskrepanzen entwickeln</vt:lpstr>
      <vt:lpstr>3. Flexibler Umgang mit Widerstand</vt:lpstr>
      <vt:lpstr>4. Selbstwirksamkeitserwartung stärken</vt:lpstr>
      <vt:lpstr>Die sieben Strategien / Methoden des MI</vt:lpstr>
      <vt:lpstr>Offene Fragen stellen</vt:lpstr>
      <vt:lpstr>Die sieben Strategien / Methoden des MI</vt:lpstr>
      <vt:lpstr>Aktives Zuhören</vt:lpstr>
      <vt:lpstr>Aktives Zuhören</vt:lpstr>
      <vt:lpstr>Aktives Zuhören</vt:lpstr>
      <vt:lpstr>Aktives Zuhören</vt:lpstr>
      <vt:lpstr>Aktives Zuhören</vt:lpstr>
      <vt:lpstr>Die sieben Strategien / Methoden des MI</vt:lpstr>
      <vt:lpstr>Wertschätzen und Bestätigen </vt:lpstr>
      <vt:lpstr>Die sieben Strategien / Methoden des MI</vt:lpstr>
      <vt:lpstr>Veränderungsorientierte Aussagen fördern</vt:lpstr>
      <vt:lpstr>Veränderungsorientierte Aussagen fördern</vt:lpstr>
      <vt:lpstr>Aktives Zuhören</vt:lpstr>
      <vt:lpstr>Die sieben Strategien / Methoden des MI</vt:lpstr>
      <vt:lpstr>Widerstand schwächen</vt:lpstr>
      <vt:lpstr>8 Methoden für einen „geschmeidigen“ Umgang mit Widerstand </vt:lpstr>
      <vt:lpstr>8 Methoden für einen „geschmeidigen“ Umgang mit Widerstand</vt:lpstr>
      <vt:lpstr>8 Methoden für einen „geschmeidigen“ Umgang mit Widerstand</vt:lpstr>
      <vt:lpstr>Die sieben Strategien / Methoden des MI</vt:lpstr>
      <vt:lpstr>Änderungszuversicht stärken</vt:lpstr>
      <vt:lpstr>Die sieben Strategien / Methoden des MI</vt:lpstr>
      <vt:lpstr>Zusammenfassungen</vt:lpstr>
      <vt:lpstr>Fallen der Gesprächsführung</vt:lpstr>
      <vt:lpstr>Die (weiteren) Phasen des MI</vt:lpstr>
      <vt:lpstr>Literatur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2019-06-12T11:34:52Z</dcterms:created>
  <dcterms:modified xsi:type="dcterms:W3CDTF">2023-09-06T07:57:17Z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