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bookmarkIdSeed="2">
  <p:sldMasterIdLst>
    <p:sldMasterId id="2147483648" r:id="rId4"/>
  </p:sldMasterIdLst>
  <p:notesMasterIdLst>
    <p:notesMasterId r:id="rId9"/>
  </p:notesMasterIdLst>
  <p:handoutMasterIdLst>
    <p:handoutMasterId r:id="rId10"/>
  </p:handoutMasterIdLst>
  <p:sldIdLst>
    <p:sldId id="444" r:id="rId5"/>
    <p:sldId id="733" r:id="rId6"/>
    <p:sldId id="448" r:id="rId7"/>
    <p:sldId id="45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valuation" id="{FC342A9A-8293-4347-8809-6BC0FA3AAF39}">
          <p14:sldIdLst>
            <p14:sldId id="444"/>
            <p14:sldId id="733"/>
            <p14:sldId id="448"/>
            <p14:sldId id="45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47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323"/>
    <a:srgbClr val="FFFFFF"/>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73A0DAA-6AF3-43AB-8588-CEC1D06C72B9}">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93D81CF-94F2-401A-BA57-92F5A7B2D0C5}" styleName="Mittlere Formatvorlag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unkle Formatvorlage 1 - Akz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ittlere Formatvorlage 4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8603FDC-E32A-4AB5-989C-0864C3EAD2B8}" styleName="Designformatvorlage 2 - Akz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86" autoAdjust="0"/>
    <p:restoredTop sz="69547" autoAdjust="0"/>
  </p:normalViewPr>
  <p:slideViewPr>
    <p:cSldViewPr snapToGrid="0">
      <p:cViewPr varScale="1">
        <p:scale>
          <a:sx n="48" d="100"/>
          <a:sy n="48" d="100"/>
        </p:scale>
        <p:origin x="984" y="28"/>
      </p:cViewPr>
      <p:guideLst>
        <p:guide orient="horz" pos="2160"/>
        <p:guide pos="3840"/>
      </p:guideLst>
    </p:cSldViewPr>
  </p:slideViewPr>
  <p:outlineViewPr>
    <p:cViewPr>
      <p:scale>
        <a:sx n="33" d="100"/>
        <a:sy n="33" d="100"/>
      </p:scale>
      <p:origin x="0" y="-57776"/>
    </p:cViewPr>
  </p:outlineViewPr>
  <p:notesTextViewPr>
    <p:cViewPr>
      <p:scale>
        <a:sx n="3" d="2"/>
        <a:sy n="3" d="2"/>
      </p:scale>
      <p:origin x="0" y="0"/>
    </p:cViewPr>
  </p:notesTextViewPr>
  <p:sorterViewPr>
    <p:cViewPr>
      <p:scale>
        <a:sx n="75" d="100"/>
        <a:sy n="75" d="100"/>
      </p:scale>
      <p:origin x="0" y="0"/>
    </p:cViewPr>
  </p:sorter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30E991-9FFB-425F-B393-97B4A056D594}" type="doc">
      <dgm:prSet loTypeId="urn:microsoft.com/office/officeart/2005/8/layout/pyramid1" loCatId="pyramid" qsTypeId="urn:microsoft.com/office/officeart/2005/8/quickstyle/simple1" qsCatId="simple" csTypeId="urn:microsoft.com/office/officeart/2005/8/colors/accent0_2" csCatId="mainScheme" phldr="1"/>
      <dgm:spPr/>
      <dgm:t>
        <a:bodyPr/>
        <a:lstStyle/>
        <a:p>
          <a:endParaRPr lang="de-DE"/>
        </a:p>
      </dgm:t>
    </dgm:pt>
    <dgm:pt modelId="{5CC8A04F-927C-41A1-85C1-1FC9EE61D375}">
      <dgm:prSet phldrT="[Text]" custT="1"/>
      <dgm:spPr/>
      <dgm:t>
        <a:bodyPr/>
        <a:lstStyle/>
        <a:p>
          <a:endParaRPr lang="de-DE" sz="2000" dirty="0" smtClean="0"/>
        </a:p>
        <a:p>
          <a:endParaRPr lang="de-DE" sz="2000" dirty="0" smtClean="0"/>
        </a:p>
        <a:p>
          <a:r>
            <a:rPr lang="de-DE" sz="2000" b="1" dirty="0" smtClean="0"/>
            <a:t>Leitziele</a:t>
          </a:r>
          <a:r>
            <a:rPr lang="de-DE" sz="2000" dirty="0" smtClean="0"/>
            <a:t> </a:t>
          </a:r>
          <a:r>
            <a:rPr lang="de-DE" sz="2000" dirty="0"/>
            <a:t>(langfristig)</a:t>
          </a:r>
        </a:p>
      </dgm:t>
    </dgm:pt>
    <dgm:pt modelId="{8D3E8EEB-1699-438B-833F-B0CA77C8A9C9}" type="parTrans" cxnId="{9CD06280-6113-4B84-8BB4-5BA6FB3C97D1}">
      <dgm:prSet/>
      <dgm:spPr/>
      <dgm:t>
        <a:bodyPr/>
        <a:lstStyle/>
        <a:p>
          <a:endParaRPr lang="de-DE"/>
        </a:p>
      </dgm:t>
    </dgm:pt>
    <dgm:pt modelId="{81BEE04F-6B82-4C50-A7D2-F9E2F9FED5C4}" type="sibTrans" cxnId="{9CD06280-6113-4B84-8BB4-5BA6FB3C97D1}">
      <dgm:prSet/>
      <dgm:spPr/>
      <dgm:t>
        <a:bodyPr/>
        <a:lstStyle/>
        <a:p>
          <a:endParaRPr lang="de-DE"/>
        </a:p>
      </dgm:t>
    </dgm:pt>
    <dgm:pt modelId="{C16E1625-8121-412E-B8EE-6CC801A98E57}">
      <dgm:prSet phldrT="[Text]" custT="1"/>
      <dgm:spPr/>
      <dgm:t>
        <a:bodyPr/>
        <a:lstStyle/>
        <a:p>
          <a:r>
            <a:rPr lang="de-DE" sz="2000" b="1" dirty="0"/>
            <a:t>Mittlerziele </a:t>
          </a:r>
          <a:r>
            <a:rPr lang="de-DE" sz="2000" dirty="0"/>
            <a:t>(mittelfristig)</a:t>
          </a:r>
        </a:p>
      </dgm:t>
    </dgm:pt>
    <dgm:pt modelId="{64D9AE00-1B7E-47C9-A078-8CF54F13D613}" type="parTrans" cxnId="{2677D5A0-2D4A-414A-830F-0AF6012AB993}">
      <dgm:prSet/>
      <dgm:spPr/>
      <dgm:t>
        <a:bodyPr/>
        <a:lstStyle/>
        <a:p>
          <a:endParaRPr lang="de-DE"/>
        </a:p>
      </dgm:t>
    </dgm:pt>
    <dgm:pt modelId="{28C2816D-371B-41FA-B705-70A15B810966}" type="sibTrans" cxnId="{2677D5A0-2D4A-414A-830F-0AF6012AB993}">
      <dgm:prSet/>
      <dgm:spPr/>
      <dgm:t>
        <a:bodyPr/>
        <a:lstStyle/>
        <a:p>
          <a:endParaRPr lang="de-DE"/>
        </a:p>
      </dgm:t>
    </dgm:pt>
    <dgm:pt modelId="{0115B788-8CE9-4A9C-8C82-921C791157DC}">
      <dgm:prSet phldrT="[Text]" custT="1"/>
      <dgm:spPr/>
      <dgm:t>
        <a:bodyPr/>
        <a:lstStyle/>
        <a:p>
          <a:r>
            <a:rPr lang="de-DE" sz="2000" b="1" dirty="0"/>
            <a:t>Handlungsziele</a:t>
          </a:r>
          <a:r>
            <a:rPr lang="de-DE" sz="2000" dirty="0"/>
            <a:t> </a:t>
          </a:r>
          <a:endParaRPr lang="de-DE" sz="2000" dirty="0" smtClean="0"/>
        </a:p>
        <a:p>
          <a:r>
            <a:rPr lang="de-DE" sz="2000" dirty="0" smtClean="0"/>
            <a:t>(</a:t>
          </a:r>
          <a:r>
            <a:rPr lang="de-DE" sz="2000" dirty="0"/>
            <a:t>kurzfristig)</a:t>
          </a:r>
        </a:p>
      </dgm:t>
    </dgm:pt>
    <dgm:pt modelId="{40B07B8C-2C54-47F9-BBB9-A8F86001F0A2}" type="parTrans" cxnId="{5A335D21-AA45-4373-B7D4-7F6E3B3DADCE}">
      <dgm:prSet/>
      <dgm:spPr/>
      <dgm:t>
        <a:bodyPr/>
        <a:lstStyle/>
        <a:p>
          <a:endParaRPr lang="de-DE"/>
        </a:p>
      </dgm:t>
    </dgm:pt>
    <dgm:pt modelId="{95350475-D879-42B1-B86D-017801AD2598}" type="sibTrans" cxnId="{5A335D21-AA45-4373-B7D4-7F6E3B3DADCE}">
      <dgm:prSet/>
      <dgm:spPr/>
      <dgm:t>
        <a:bodyPr/>
        <a:lstStyle/>
        <a:p>
          <a:endParaRPr lang="de-DE"/>
        </a:p>
      </dgm:t>
    </dgm:pt>
    <dgm:pt modelId="{30AF83A1-FD7A-480A-B212-A1E9EEF81287}">
      <dgm:prSet phldrT="[Text]" custT="1"/>
      <dgm:spPr/>
      <dgm:t>
        <a:bodyPr/>
        <a:lstStyle/>
        <a:p>
          <a:r>
            <a:rPr lang="de-DE" sz="1200" dirty="0"/>
            <a:t> </a:t>
          </a:r>
          <a:r>
            <a:rPr lang="de-DE" sz="1500" b="1" dirty="0" smtClean="0"/>
            <a:t>Strategien/ Maßnahmen</a:t>
          </a:r>
          <a:endParaRPr lang="de-DE" sz="1500" b="1" dirty="0"/>
        </a:p>
      </dgm:t>
    </dgm:pt>
    <dgm:pt modelId="{472FE934-3DD7-4D83-9423-6063C2B098B8}" type="parTrans" cxnId="{7B6270AC-6FA5-451F-A453-90F789ADD56E}">
      <dgm:prSet/>
      <dgm:spPr/>
      <dgm:t>
        <a:bodyPr/>
        <a:lstStyle/>
        <a:p>
          <a:endParaRPr lang="de-DE"/>
        </a:p>
      </dgm:t>
    </dgm:pt>
    <dgm:pt modelId="{6D2B4113-D71F-4C0A-956C-D611F089DF12}" type="sibTrans" cxnId="{7B6270AC-6FA5-451F-A453-90F789ADD56E}">
      <dgm:prSet/>
      <dgm:spPr/>
      <dgm:t>
        <a:bodyPr/>
        <a:lstStyle/>
        <a:p>
          <a:endParaRPr lang="de-DE"/>
        </a:p>
      </dgm:t>
    </dgm:pt>
    <dgm:pt modelId="{C708B58C-4CCA-4321-9FCD-50D027BC57B6}">
      <dgm:prSet phldrT="[Text]" custT="1"/>
      <dgm:spPr/>
      <dgm:t>
        <a:bodyPr/>
        <a:lstStyle/>
        <a:p>
          <a:r>
            <a:rPr lang="de-DE" sz="1500" b="1" dirty="0" smtClean="0"/>
            <a:t>Handlungsschritte</a:t>
          </a:r>
          <a:endParaRPr lang="de-DE" sz="1500" b="1" dirty="0"/>
        </a:p>
      </dgm:t>
    </dgm:pt>
    <dgm:pt modelId="{C9D5D81B-DE6B-4133-AD18-15E28504B9F6}" type="parTrans" cxnId="{CAB32CA0-B9FB-47CE-84D4-297FCD714696}">
      <dgm:prSet/>
      <dgm:spPr/>
      <dgm:t>
        <a:bodyPr/>
        <a:lstStyle/>
        <a:p>
          <a:endParaRPr lang="de-DE"/>
        </a:p>
      </dgm:t>
    </dgm:pt>
    <dgm:pt modelId="{B5DD631E-7B05-4BED-83E7-546C9E5934DC}" type="sibTrans" cxnId="{CAB32CA0-B9FB-47CE-84D4-297FCD714696}">
      <dgm:prSet/>
      <dgm:spPr/>
      <dgm:t>
        <a:bodyPr/>
        <a:lstStyle/>
        <a:p>
          <a:endParaRPr lang="de-DE"/>
        </a:p>
      </dgm:t>
    </dgm:pt>
    <dgm:pt modelId="{B5F53819-7BC1-4BE2-A011-C5BC8040AEAA}">
      <dgm:prSet phldrT="[Text]" custT="1"/>
      <dgm:spPr/>
      <dgm:t>
        <a:bodyPr/>
        <a:lstStyle/>
        <a:p>
          <a:r>
            <a:rPr lang="de-DE" sz="1200" dirty="0" smtClean="0"/>
            <a:t> </a:t>
          </a:r>
          <a:r>
            <a:rPr lang="de-DE" sz="1500" b="1" dirty="0" smtClean="0"/>
            <a:t>Vision/ Zukunft</a:t>
          </a:r>
          <a:endParaRPr lang="de-DE" sz="1500" b="1" dirty="0"/>
        </a:p>
      </dgm:t>
    </dgm:pt>
    <dgm:pt modelId="{E1D45491-2C81-4416-88A5-0B4BB72D95AF}" type="sibTrans" cxnId="{33EBD72E-1878-43F0-A727-5F561DACFA8F}">
      <dgm:prSet/>
      <dgm:spPr/>
      <dgm:t>
        <a:bodyPr/>
        <a:lstStyle/>
        <a:p>
          <a:endParaRPr lang="de-DE"/>
        </a:p>
      </dgm:t>
    </dgm:pt>
    <dgm:pt modelId="{FD7B7A82-9D71-4F5B-80E0-3820B9DD2699}" type="parTrans" cxnId="{33EBD72E-1878-43F0-A727-5F561DACFA8F}">
      <dgm:prSet/>
      <dgm:spPr/>
      <dgm:t>
        <a:bodyPr/>
        <a:lstStyle/>
        <a:p>
          <a:endParaRPr lang="de-DE"/>
        </a:p>
      </dgm:t>
    </dgm:pt>
    <dgm:pt modelId="{4C15552F-215E-4B95-AD97-9D7E0CF4CF12}">
      <dgm:prSet phldrT="[Text]"/>
      <dgm:spPr/>
      <dgm:t>
        <a:bodyPr/>
        <a:lstStyle/>
        <a:p>
          <a:endParaRPr lang="de-DE" sz="1200" dirty="0"/>
        </a:p>
      </dgm:t>
    </dgm:pt>
    <dgm:pt modelId="{8FD7CF3A-EC77-464A-93A9-E075C1AF2297}" type="parTrans" cxnId="{5AE68D28-594F-48E9-B440-E0B770FEA744}">
      <dgm:prSet/>
      <dgm:spPr/>
      <dgm:t>
        <a:bodyPr/>
        <a:lstStyle/>
        <a:p>
          <a:endParaRPr lang="de-DE"/>
        </a:p>
      </dgm:t>
    </dgm:pt>
    <dgm:pt modelId="{59041C46-80AD-4D25-BBAE-1C431F9557EB}" type="sibTrans" cxnId="{5AE68D28-594F-48E9-B440-E0B770FEA744}">
      <dgm:prSet/>
      <dgm:spPr/>
      <dgm:t>
        <a:bodyPr/>
        <a:lstStyle/>
        <a:p>
          <a:endParaRPr lang="de-DE"/>
        </a:p>
      </dgm:t>
    </dgm:pt>
    <dgm:pt modelId="{1221D90F-D974-43D0-ADBA-DADFD5F5F7DE}">
      <dgm:prSet phldrT="[Text]"/>
      <dgm:spPr/>
      <dgm:t>
        <a:bodyPr/>
        <a:lstStyle/>
        <a:p>
          <a:endParaRPr lang="de-DE" sz="1200" dirty="0"/>
        </a:p>
      </dgm:t>
    </dgm:pt>
    <dgm:pt modelId="{8AEB21CD-A07E-4DBB-BFBF-7E8E159CDE6E}" type="parTrans" cxnId="{B847022E-4E0C-465D-A2ED-526B2A0B3BBC}">
      <dgm:prSet/>
      <dgm:spPr/>
      <dgm:t>
        <a:bodyPr/>
        <a:lstStyle/>
        <a:p>
          <a:endParaRPr lang="de-DE"/>
        </a:p>
      </dgm:t>
    </dgm:pt>
    <dgm:pt modelId="{A6A85ABE-B7F2-4E7B-98C4-200578EFE3CF}" type="sibTrans" cxnId="{B847022E-4E0C-465D-A2ED-526B2A0B3BBC}">
      <dgm:prSet/>
      <dgm:spPr/>
      <dgm:t>
        <a:bodyPr/>
        <a:lstStyle/>
        <a:p>
          <a:endParaRPr lang="de-DE"/>
        </a:p>
      </dgm:t>
    </dgm:pt>
    <dgm:pt modelId="{0AA7D9EA-4320-4D7D-9C6F-5B8307A106FB}">
      <dgm:prSet phldrT="[Text]" custT="1"/>
      <dgm:spPr/>
      <dgm:t>
        <a:bodyPr/>
        <a:lstStyle/>
        <a:p>
          <a:r>
            <a:rPr lang="de-DE" sz="1500" dirty="0" smtClean="0"/>
            <a:t>Selbstwirksamkeit stärken</a:t>
          </a:r>
          <a:endParaRPr lang="de-DE" sz="1500" dirty="0"/>
        </a:p>
      </dgm:t>
    </dgm:pt>
    <dgm:pt modelId="{A00F3D04-EBA4-469E-A62F-889D51414F10}" type="parTrans" cxnId="{DDF243AC-E086-4A51-B0B1-CEA1C499021A}">
      <dgm:prSet/>
      <dgm:spPr/>
      <dgm:t>
        <a:bodyPr/>
        <a:lstStyle/>
        <a:p>
          <a:endParaRPr lang="de-DE"/>
        </a:p>
      </dgm:t>
    </dgm:pt>
    <dgm:pt modelId="{A5BA2F07-E59A-426A-9ABA-3CA4BB141142}" type="sibTrans" cxnId="{DDF243AC-E086-4A51-B0B1-CEA1C499021A}">
      <dgm:prSet/>
      <dgm:spPr/>
      <dgm:t>
        <a:bodyPr/>
        <a:lstStyle/>
        <a:p>
          <a:endParaRPr lang="de-DE"/>
        </a:p>
      </dgm:t>
    </dgm:pt>
    <dgm:pt modelId="{623F9BE0-2D69-408B-9CA4-1D6896AC7C8D}">
      <dgm:prSet phldrT="[Text]" custT="1"/>
      <dgm:spPr/>
      <dgm:t>
        <a:bodyPr/>
        <a:lstStyle/>
        <a:p>
          <a:r>
            <a:rPr lang="de-DE" sz="1500" dirty="0" smtClean="0"/>
            <a:t>Zur Reflexion anregen</a:t>
          </a:r>
          <a:endParaRPr lang="de-DE" sz="1500" dirty="0"/>
        </a:p>
      </dgm:t>
    </dgm:pt>
    <dgm:pt modelId="{85E3C477-BFAD-4B27-814E-BDF303C66596}" type="parTrans" cxnId="{FE46FBBC-B717-4BEF-85E1-98AC00EC3456}">
      <dgm:prSet/>
      <dgm:spPr/>
      <dgm:t>
        <a:bodyPr/>
        <a:lstStyle/>
        <a:p>
          <a:endParaRPr lang="de-DE"/>
        </a:p>
      </dgm:t>
    </dgm:pt>
    <dgm:pt modelId="{7A2801FB-5A91-4B80-8A09-68A3E10E804A}" type="sibTrans" cxnId="{FE46FBBC-B717-4BEF-85E1-98AC00EC3456}">
      <dgm:prSet/>
      <dgm:spPr/>
      <dgm:t>
        <a:bodyPr/>
        <a:lstStyle/>
        <a:p>
          <a:endParaRPr lang="de-DE"/>
        </a:p>
      </dgm:t>
    </dgm:pt>
    <dgm:pt modelId="{D35CF0AB-A93B-4CDB-9D01-0CE057DCFCFB}">
      <dgm:prSet phldrT="[Text]"/>
      <dgm:spPr/>
      <dgm:t>
        <a:bodyPr/>
        <a:lstStyle/>
        <a:p>
          <a:r>
            <a:rPr lang="de-DE" sz="1200" dirty="0" smtClean="0"/>
            <a:t>Challenge</a:t>
          </a:r>
          <a:endParaRPr lang="de-DE" sz="1200" dirty="0"/>
        </a:p>
      </dgm:t>
    </dgm:pt>
    <dgm:pt modelId="{8B72E5B0-8C37-4ACC-8B6B-326414B80D80}" type="parTrans" cxnId="{431A2948-0CB2-4765-92A1-8F62DA0B02B7}">
      <dgm:prSet/>
      <dgm:spPr/>
      <dgm:t>
        <a:bodyPr/>
        <a:lstStyle/>
        <a:p>
          <a:endParaRPr lang="de-DE"/>
        </a:p>
      </dgm:t>
    </dgm:pt>
    <dgm:pt modelId="{E1F16D43-CF31-4C0A-856F-3921E128CE3B}" type="sibTrans" cxnId="{431A2948-0CB2-4765-92A1-8F62DA0B02B7}">
      <dgm:prSet/>
      <dgm:spPr/>
      <dgm:t>
        <a:bodyPr/>
        <a:lstStyle/>
        <a:p>
          <a:endParaRPr lang="de-DE"/>
        </a:p>
      </dgm:t>
    </dgm:pt>
    <dgm:pt modelId="{4D53251E-9950-4AD5-8D8F-5CBCE8C3F86B}">
      <dgm:prSet phldrT="[Text]"/>
      <dgm:spPr/>
      <dgm:t>
        <a:bodyPr/>
        <a:lstStyle/>
        <a:p>
          <a:r>
            <a:rPr lang="de-DE" sz="1200" dirty="0" smtClean="0"/>
            <a:t>Tagebuch</a:t>
          </a:r>
          <a:endParaRPr lang="de-DE" sz="1200" dirty="0"/>
        </a:p>
      </dgm:t>
    </dgm:pt>
    <dgm:pt modelId="{2F93C2C0-DFF2-4B35-9E10-CB879FF4D44D}" type="parTrans" cxnId="{7A7278E0-C802-43C0-A391-3746ED2E952B}">
      <dgm:prSet/>
      <dgm:spPr/>
      <dgm:t>
        <a:bodyPr/>
        <a:lstStyle/>
        <a:p>
          <a:endParaRPr lang="de-DE"/>
        </a:p>
      </dgm:t>
    </dgm:pt>
    <dgm:pt modelId="{31C47DBC-E6C0-4C51-8D7C-CD47CC42CFB9}" type="sibTrans" cxnId="{7A7278E0-C802-43C0-A391-3746ED2E952B}">
      <dgm:prSet/>
      <dgm:spPr/>
      <dgm:t>
        <a:bodyPr/>
        <a:lstStyle/>
        <a:p>
          <a:endParaRPr lang="de-DE"/>
        </a:p>
      </dgm:t>
    </dgm:pt>
    <dgm:pt modelId="{D3DF5C4C-9EE9-43D7-A7EC-BB538A63B224}">
      <dgm:prSet phldrT="[Text]" custT="1"/>
      <dgm:spPr/>
      <dgm:t>
        <a:bodyPr/>
        <a:lstStyle/>
        <a:p>
          <a:r>
            <a:rPr lang="de-DE" sz="1500" dirty="0" smtClean="0"/>
            <a:t>Gruppenzwang abschwächen</a:t>
          </a:r>
          <a:endParaRPr lang="de-DE" sz="1500" dirty="0"/>
        </a:p>
      </dgm:t>
    </dgm:pt>
    <dgm:pt modelId="{2A32B946-4A1E-4A0A-832C-39683782B410}" type="parTrans" cxnId="{1B6B805E-300F-4184-B88D-C44FF8CFB5AB}">
      <dgm:prSet/>
      <dgm:spPr/>
      <dgm:t>
        <a:bodyPr/>
        <a:lstStyle/>
        <a:p>
          <a:endParaRPr lang="de-DE"/>
        </a:p>
      </dgm:t>
    </dgm:pt>
    <dgm:pt modelId="{AE985760-BFB7-4020-ACFA-7B9DE3F9C072}" type="sibTrans" cxnId="{1B6B805E-300F-4184-B88D-C44FF8CFB5AB}">
      <dgm:prSet/>
      <dgm:spPr/>
      <dgm:t>
        <a:bodyPr/>
        <a:lstStyle/>
        <a:p>
          <a:endParaRPr lang="de-DE"/>
        </a:p>
      </dgm:t>
    </dgm:pt>
    <dgm:pt modelId="{CD85E5D4-B4EB-42C8-9E7B-1FE040887DD5}">
      <dgm:prSet phldrT="[Text]"/>
      <dgm:spPr/>
      <dgm:t>
        <a:bodyPr/>
        <a:lstStyle/>
        <a:p>
          <a:r>
            <a:rPr lang="de-DE" sz="1200" dirty="0" smtClean="0"/>
            <a:t>Stand X vermitteln</a:t>
          </a:r>
          <a:endParaRPr lang="de-DE" sz="1200" dirty="0"/>
        </a:p>
      </dgm:t>
    </dgm:pt>
    <dgm:pt modelId="{321A2467-8BB1-45FB-81A6-A7CA82CBD4E8}" type="parTrans" cxnId="{E2C654EF-2FE8-4227-A941-7E1245B6BBEC}">
      <dgm:prSet/>
      <dgm:spPr/>
      <dgm:t>
        <a:bodyPr/>
        <a:lstStyle/>
        <a:p>
          <a:endParaRPr lang="de-DE"/>
        </a:p>
      </dgm:t>
    </dgm:pt>
    <dgm:pt modelId="{2B1ADDFD-FEB1-4042-A09F-7B6B90733C3D}" type="sibTrans" cxnId="{E2C654EF-2FE8-4227-A941-7E1245B6BBEC}">
      <dgm:prSet/>
      <dgm:spPr/>
      <dgm:t>
        <a:bodyPr/>
        <a:lstStyle/>
        <a:p>
          <a:endParaRPr lang="de-DE"/>
        </a:p>
      </dgm:t>
    </dgm:pt>
    <dgm:pt modelId="{FCCA0A6B-94BE-4701-B8C8-9A1C2AEA10A2}">
      <dgm:prSet phldrT="[Text]"/>
      <dgm:spPr/>
      <dgm:t>
        <a:bodyPr/>
        <a:lstStyle/>
        <a:p>
          <a:r>
            <a:rPr lang="de-DE" sz="1200" dirty="0" smtClean="0"/>
            <a:t>Allgemeine Informationsvermittlung</a:t>
          </a:r>
          <a:endParaRPr lang="de-DE" sz="1200" dirty="0"/>
        </a:p>
      </dgm:t>
    </dgm:pt>
    <dgm:pt modelId="{5E3CDC6A-06D8-493D-BAF9-AEB337AD122F}" type="parTrans" cxnId="{E6B98D34-E08A-4F90-BC35-D4169920B1D8}">
      <dgm:prSet/>
      <dgm:spPr/>
      <dgm:t>
        <a:bodyPr/>
        <a:lstStyle/>
        <a:p>
          <a:endParaRPr lang="de-DE"/>
        </a:p>
      </dgm:t>
    </dgm:pt>
    <dgm:pt modelId="{8DF08EED-DB8F-4057-B96F-A0450E2CDDDA}" type="sibTrans" cxnId="{E6B98D34-E08A-4F90-BC35-D4169920B1D8}">
      <dgm:prSet/>
      <dgm:spPr/>
      <dgm:t>
        <a:bodyPr/>
        <a:lstStyle/>
        <a:p>
          <a:endParaRPr lang="de-DE"/>
        </a:p>
      </dgm:t>
    </dgm:pt>
    <dgm:pt modelId="{A822BEF1-75A9-4EC8-A949-2D4D0344E0D6}">
      <dgm:prSet phldrT="[Text]"/>
      <dgm:spPr/>
      <dgm:t>
        <a:bodyPr/>
        <a:lstStyle/>
        <a:p>
          <a:r>
            <a:rPr lang="de-DE" sz="1200" dirty="0" smtClean="0"/>
            <a:t>Alkoholfreie Alternativen</a:t>
          </a:r>
          <a:endParaRPr lang="de-DE" sz="1200" dirty="0"/>
        </a:p>
      </dgm:t>
    </dgm:pt>
    <dgm:pt modelId="{4579E34A-9DDB-4B0A-9D09-43DBB3342DEC}" type="parTrans" cxnId="{8FA96435-D62A-4125-B80C-B645E0A0A546}">
      <dgm:prSet/>
      <dgm:spPr/>
      <dgm:t>
        <a:bodyPr/>
        <a:lstStyle/>
        <a:p>
          <a:endParaRPr lang="de-DE"/>
        </a:p>
      </dgm:t>
    </dgm:pt>
    <dgm:pt modelId="{D927CEF5-7D03-42AB-92F7-9B7E8DA0CB04}" type="sibTrans" cxnId="{8FA96435-D62A-4125-B80C-B645E0A0A546}">
      <dgm:prSet/>
      <dgm:spPr/>
      <dgm:t>
        <a:bodyPr/>
        <a:lstStyle/>
        <a:p>
          <a:endParaRPr lang="de-DE"/>
        </a:p>
      </dgm:t>
    </dgm:pt>
    <dgm:pt modelId="{E7E320E7-782B-41A4-A552-DD37656B680E}">
      <dgm:prSet phldrT="[Text]" custT="1"/>
      <dgm:spPr/>
      <dgm:t>
        <a:bodyPr/>
        <a:lstStyle/>
        <a:p>
          <a:r>
            <a:rPr lang="de-DE" sz="1500" dirty="0" smtClean="0"/>
            <a:t>Achtsamer, bewusster Alkoholkonsum</a:t>
          </a:r>
          <a:endParaRPr lang="de-DE" sz="1500" dirty="0"/>
        </a:p>
      </dgm:t>
    </dgm:pt>
    <dgm:pt modelId="{D7CA38F6-DE8D-41AA-A20B-6D4258104F08}" type="sibTrans" cxnId="{213BA94F-F8E0-4A77-B7E7-83C456323FC2}">
      <dgm:prSet/>
      <dgm:spPr/>
      <dgm:t>
        <a:bodyPr/>
        <a:lstStyle/>
        <a:p>
          <a:endParaRPr lang="de-DE"/>
        </a:p>
      </dgm:t>
    </dgm:pt>
    <dgm:pt modelId="{33825E5C-BA13-4EC3-8B6D-B9DF1F74884D}" type="parTrans" cxnId="{213BA94F-F8E0-4A77-B7E7-83C456323FC2}">
      <dgm:prSet/>
      <dgm:spPr/>
      <dgm:t>
        <a:bodyPr/>
        <a:lstStyle/>
        <a:p>
          <a:endParaRPr lang="de-DE"/>
        </a:p>
      </dgm:t>
    </dgm:pt>
    <dgm:pt modelId="{BBF5CCAE-84E6-493D-BF67-4EC71745055A}" type="pres">
      <dgm:prSet presAssocID="{8130E991-9FFB-425F-B393-97B4A056D594}" presName="Name0" presStyleCnt="0">
        <dgm:presLayoutVars>
          <dgm:dir/>
          <dgm:animLvl val="lvl"/>
          <dgm:resizeHandles val="exact"/>
        </dgm:presLayoutVars>
      </dgm:prSet>
      <dgm:spPr/>
      <dgm:t>
        <a:bodyPr/>
        <a:lstStyle/>
        <a:p>
          <a:endParaRPr lang="de-DE"/>
        </a:p>
      </dgm:t>
    </dgm:pt>
    <dgm:pt modelId="{745C4AB5-035D-4BEF-88E0-8A30475DE757}" type="pres">
      <dgm:prSet presAssocID="{5CC8A04F-927C-41A1-85C1-1FC9EE61D375}" presName="Name8" presStyleCnt="0"/>
      <dgm:spPr/>
      <dgm:t>
        <a:bodyPr/>
        <a:lstStyle/>
        <a:p>
          <a:endParaRPr lang="de-DE"/>
        </a:p>
      </dgm:t>
    </dgm:pt>
    <dgm:pt modelId="{C1263E88-C1BC-4466-B4A9-146A05174A70}" type="pres">
      <dgm:prSet presAssocID="{5CC8A04F-927C-41A1-85C1-1FC9EE61D375}" presName="acctBkgd" presStyleLbl="alignAcc1" presStyleIdx="0" presStyleCnt="3" custScaleX="100622" custScaleY="100893" custLinFactNeighborX="-229" custLinFactNeighborY="1143"/>
      <dgm:spPr/>
      <dgm:t>
        <a:bodyPr/>
        <a:lstStyle/>
        <a:p>
          <a:endParaRPr lang="de-DE"/>
        </a:p>
      </dgm:t>
    </dgm:pt>
    <dgm:pt modelId="{FBF35118-AE77-46FA-BCFD-D9E63DA9F75F}" type="pres">
      <dgm:prSet presAssocID="{5CC8A04F-927C-41A1-85C1-1FC9EE61D375}" presName="acctTx" presStyleLbl="alignAcc1" presStyleIdx="0" presStyleCnt="3">
        <dgm:presLayoutVars>
          <dgm:bulletEnabled val="1"/>
        </dgm:presLayoutVars>
      </dgm:prSet>
      <dgm:spPr/>
      <dgm:t>
        <a:bodyPr/>
        <a:lstStyle/>
        <a:p>
          <a:endParaRPr lang="de-DE"/>
        </a:p>
      </dgm:t>
    </dgm:pt>
    <dgm:pt modelId="{A8DC69BB-4E09-43C4-A507-9F949FA5E1EE}" type="pres">
      <dgm:prSet presAssocID="{5CC8A04F-927C-41A1-85C1-1FC9EE61D375}" presName="level" presStyleLbl="node1" presStyleIdx="0" presStyleCnt="3">
        <dgm:presLayoutVars>
          <dgm:chMax val="1"/>
          <dgm:bulletEnabled val="1"/>
        </dgm:presLayoutVars>
      </dgm:prSet>
      <dgm:spPr/>
      <dgm:t>
        <a:bodyPr/>
        <a:lstStyle/>
        <a:p>
          <a:endParaRPr lang="de-DE"/>
        </a:p>
      </dgm:t>
    </dgm:pt>
    <dgm:pt modelId="{E82BD6CF-63F5-4C9A-B395-D2C36CB279AD}" type="pres">
      <dgm:prSet presAssocID="{5CC8A04F-927C-41A1-85C1-1FC9EE61D375}" presName="levelTx" presStyleLbl="revTx" presStyleIdx="0" presStyleCnt="0">
        <dgm:presLayoutVars>
          <dgm:chMax val="1"/>
          <dgm:bulletEnabled val="1"/>
        </dgm:presLayoutVars>
      </dgm:prSet>
      <dgm:spPr/>
      <dgm:t>
        <a:bodyPr/>
        <a:lstStyle/>
        <a:p>
          <a:endParaRPr lang="de-DE"/>
        </a:p>
      </dgm:t>
    </dgm:pt>
    <dgm:pt modelId="{D1B101AD-2602-4728-BD3A-3CDB500B61C8}" type="pres">
      <dgm:prSet presAssocID="{C16E1625-8121-412E-B8EE-6CC801A98E57}" presName="Name8" presStyleCnt="0"/>
      <dgm:spPr/>
      <dgm:t>
        <a:bodyPr/>
        <a:lstStyle/>
        <a:p>
          <a:endParaRPr lang="de-DE"/>
        </a:p>
      </dgm:t>
    </dgm:pt>
    <dgm:pt modelId="{D28D47B7-2826-441D-B1B7-8FF4D42C4005}" type="pres">
      <dgm:prSet presAssocID="{C16E1625-8121-412E-B8EE-6CC801A98E57}" presName="acctBkgd" presStyleLbl="alignAcc1" presStyleIdx="1" presStyleCnt="3"/>
      <dgm:spPr/>
      <dgm:t>
        <a:bodyPr/>
        <a:lstStyle/>
        <a:p>
          <a:endParaRPr lang="de-DE"/>
        </a:p>
      </dgm:t>
    </dgm:pt>
    <dgm:pt modelId="{4CF4DF6D-2269-40E6-AC59-E1B1EF1E0B7A}" type="pres">
      <dgm:prSet presAssocID="{C16E1625-8121-412E-B8EE-6CC801A98E57}" presName="acctTx" presStyleLbl="alignAcc1" presStyleIdx="1" presStyleCnt="3">
        <dgm:presLayoutVars>
          <dgm:bulletEnabled val="1"/>
        </dgm:presLayoutVars>
      </dgm:prSet>
      <dgm:spPr/>
      <dgm:t>
        <a:bodyPr/>
        <a:lstStyle/>
        <a:p>
          <a:endParaRPr lang="de-DE"/>
        </a:p>
      </dgm:t>
    </dgm:pt>
    <dgm:pt modelId="{EBFC471E-3F74-4ED5-B2E7-7C7FAA940931}" type="pres">
      <dgm:prSet presAssocID="{C16E1625-8121-412E-B8EE-6CC801A98E57}" presName="level" presStyleLbl="node1" presStyleIdx="1" presStyleCnt="3">
        <dgm:presLayoutVars>
          <dgm:chMax val="1"/>
          <dgm:bulletEnabled val="1"/>
        </dgm:presLayoutVars>
      </dgm:prSet>
      <dgm:spPr/>
      <dgm:t>
        <a:bodyPr/>
        <a:lstStyle/>
        <a:p>
          <a:endParaRPr lang="de-DE"/>
        </a:p>
      </dgm:t>
    </dgm:pt>
    <dgm:pt modelId="{F91441E3-A892-4E27-82EA-CA30C9C4A4F8}" type="pres">
      <dgm:prSet presAssocID="{C16E1625-8121-412E-B8EE-6CC801A98E57}" presName="levelTx" presStyleLbl="revTx" presStyleIdx="0" presStyleCnt="0">
        <dgm:presLayoutVars>
          <dgm:chMax val="1"/>
          <dgm:bulletEnabled val="1"/>
        </dgm:presLayoutVars>
      </dgm:prSet>
      <dgm:spPr/>
      <dgm:t>
        <a:bodyPr/>
        <a:lstStyle/>
        <a:p>
          <a:endParaRPr lang="de-DE"/>
        </a:p>
      </dgm:t>
    </dgm:pt>
    <dgm:pt modelId="{65A9B788-1D62-49BF-B970-CE27BB0DC4D5}" type="pres">
      <dgm:prSet presAssocID="{0115B788-8CE9-4A9C-8C82-921C791157DC}" presName="Name8" presStyleCnt="0"/>
      <dgm:spPr/>
      <dgm:t>
        <a:bodyPr/>
        <a:lstStyle/>
        <a:p>
          <a:endParaRPr lang="de-DE"/>
        </a:p>
      </dgm:t>
    </dgm:pt>
    <dgm:pt modelId="{A27BFCF7-147A-428C-8E28-50F5F58C7FDD}" type="pres">
      <dgm:prSet presAssocID="{0115B788-8CE9-4A9C-8C82-921C791157DC}" presName="acctBkgd" presStyleLbl="alignAcc1" presStyleIdx="2" presStyleCnt="3"/>
      <dgm:spPr/>
      <dgm:t>
        <a:bodyPr/>
        <a:lstStyle/>
        <a:p>
          <a:endParaRPr lang="de-DE"/>
        </a:p>
      </dgm:t>
    </dgm:pt>
    <dgm:pt modelId="{CAB3D5A3-9415-4DE9-A1F1-4DC2491CA0DF}" type="pres">
      <dgm:prSet presAssocID="{0115B788-8CE9-4A9C-8C82-921C791157DC}" presName="acctTx" presStyleLbl="alignAcc1" presStyleIdx="2" presStyleCnt="3">
        <dgm:presLayoutVars>
          <dgm:bulletEnabled val="1"/>
        </dgm:presLayoutVars>
      </dgm:prSet>
      <dgm:spPr/>
      <dgm:t>
        <a:bodyPr/>
        <a:lstStyle/>
        <a:p>
          <a:endParaRPr lang="de-DE"/>
        </a:p>
      </dgm:t>
    </dgm:pt>
    <dgm:pt modelId="{41132388-0AB1-44FB-9008-490F4E478B65}" type="pres">
      <dgm:prSet presAssocID="{0115B788-8CE9-4A9C-8C82-921C791157DC}" presName="level" presStyleLbl="node1" presStyleIdx="2" presStyleCnt="3">
        <dgm:presLayoutVars>
          <dgm:chMax val="1"/>
          <dgm:bulletEnabled val="1"/>
        </dgm:presLayoutVars>
      </dgm:prSet>
      <dgm:spPr/>
      <dgm:t>
        <a:bodyPr/>
        <a:lstStyle/>
        <a:p>
          <a:endParaRPr lang="de-DE"/>
        </a:p>
      </dgm:t>
    </dgm:pt>
    <dgm:pt modelId="{9E8D596E-143F-492C-A088-F9258F64F422}" type="pres">
      <dgm:prSet presAssocID="{0115B788-8CE9-4A9C-8C82-921C791157DC}" presName="levelTx" presStyleLbl="revTx" presStyleIdx="0" presStyleCnt="0">
        <dgm:presLayoutVars>
          <dgm:chMax val="1"/>
          <dgm:bulletEnabled val="1"/>
        </dgm:presLayoutVars>
      </dgm:prSet>
      <dgm:spPr/>
      <dgm:t>
        <a:bodyPr/>
        <a:lstStyle/>
        <a:p>
          <a:endParaRPr lang="de-DE"/>
        </a:p>
      </dgm:t>
    </dgm:pt>
  </dgm:ptLst>
  <dgm:cxnLst>
    <dgm:cxn modelId="{D2092CF3-D071-441B-94FD-4DED8CBC9ACB}" type="presOf" srcId="{FCCA0A6B-94BE-4701-B8C8-9A1C2AEA10A2}" destId="{CAB3D5A3-9415-4DE9-A1F1-4DC2491CA0DF}" srcOrd="1" destOrd="4" presId="urn:microsoft.com/office/officeart/2005/8/layout/pyramid1"/>
    <dgm:cxn modelId="{B7A08B2A-F0A0-49A7-94EF-632CA492B382}" type="presOf" srcId="{C708B58C-4CCA-4321-9FCD-50D027BC57B6}" destId="{CAB3D5A3-9415-4DE9-A1F1-4DC2491CA0DF}" srcOrd="1" destOrd="0" presId="urn:microsoft.com/office/officeart/2005/8/layout/pyramid1"/>
    <dgm:cxn modelId="{2C1E454C-AF16-4C75-8F7F-E66EB28D9628}" type="presOf" srcId="{4C15552F-215E-4B95-AD97-9D7E0CF4CF12}" destId="{D28D47B7-2826-441D-B1B7-8FF4D42C4005}" srcOrd="0" destOrd="4" presId="urn:microsoft.com/office/officeart/2005/8/layout/pyramid1"/>
    <dgm:cxn modelId="{13F9D3E8-41B4-4034-8A83-801024A0A767}" type="presOf" srcId="{B5F53819-7BC1-4BE2-A011-C5BC8040AEAA}" destId="{C1263E88-C1BC-4466-B4A9-146A05174A70}" srcOrd="0" destOrd="0" presId="urn:microsoft.com/office/officeart/2005/8/layout/pyramid1"/>
    <dgm:cxn modelId="{BD209597-5AE3-48F4-8ADF-4F051DFBE239}" type="presOf" srcId="{1221D90F-D974-43D0-ADBA-DADFD5F5F7DE}" destId="{A27BFCF7-147A-428C-8E28-50F5F58C7FDD}" srcOrd="0" destOrd="6" presId="urn:microsoft.com/office/officeart/2005/8/layout/pyramid1"/>
    <dgm:cxn modelId="{FE46FBBC-B717-4BEF-85E1-98AC00EC3456}" srcId="{30AF83A1-FD7A-480A-B212-A1E9EEF81287}" destId="{623F9BE0-2D69-408B-9CA4-1D6896AC7C8D}" srcOrd="1" destOrd="0" parTransId="{85E3C477-BFAD-4B27-814E-BDF303C66596}" sibTransId="{7A2801FB-5A91-4B80-8A09-68A3E10E804A}"/>
    <dgm:cxn modelId="{073DFAF3-CE39-4F08-BAF4-C1335D4DC02F}" type="presOf" srcId="{0AA7D9EA-4320-4D7D-9C6F-5B8307A106FB}" destId="{D28D47B7-2826-441D-B1B7-8FF4D42C4005}" srcOrd="0" destOrd="1" presId="urn:microsoft.com/office/officeart/2005/8/layout/pyramid1"/>
    <dgm:cxn modelId="{A1A4D913-FC39-45E4-886A-1011CA785100}" type="presOf" srcId="{E7E320E7-782B-41A4-A552-DD37656B680E}" destId="{C1263E88-C1BC-4466-B4A9-146A05174A70}" srcOrd="0" destOrd="1" presId="urn:microsoft.com/office/officeart/2005/8/layout/pyramid1"/>
    <dgm:cxn modelId="{9DF4DF26-ADBF-43D5-B08E-DC950452A7C5}" type="presOf" srcId="{CD85E5D4-B4EB-42C8-9E7B-1FE040887DD5}" destId="{CAB3D5A3-9415-4DE9-A1F1-4DC2491CA0DF}" srcOrd="1" destOrd="3" presId="urn:microsoft.com/office/officeart/2005/8/layout/pyramid1"/>
    <dgm:cxn modelId="{31D9DFCE-48B4-4390-80EA-7F66BECCDB06}" type="presOf" srcId="{C708B58C-4CCA-4321-9FCD-50D027BC57B6}" destId="{A27BFCF7-147A-428C-8E28-50F5F58C7FDD}" srcOrd="0" destOrd="0" presId="urn:microsoft.com/office/officeart/2005/8/layout/pyramid1"/>
    <dgm:cxn modelId="{B847022E-4E0C-465D-A2ED-526B2A0B3BBC}" srcId="{0115B788-8CE9-4A9C-8C82-921C791157DC}" destId="{1221D90F-D974-43D0-ADBA-DADFD5F5F7DE}" srcOrd="1" destOrd="0" parTransId="{8AEB21CD-A07E-4DBB-BFBF-7E8E159CDE6E}" sibTransId="{A6A85ABE-B7F2-4E7B-98C4-200578EFE3CF}"/>
    <dgm:cxn modelId="{5AE68D28-594F-48E9-B440-E0B770FEA744}" srcId="{30AF83A1-FD7A-480A-B212-A1E9EEF81287}" destId="{4C15552F-215E-4B95-AD97-9D7E0CF4CF12}" srcOrd="3" destOrd="0" parTransId="{8FD7CF3A-EC77-464A-93A9-E075C1AF2297}" sibTransId="{59041C46-80AD-4D25-BBAE-1C431F9557EB}"/>
    <dgm:cxn modelId="{88181D26-DA22-41D6-A027-C8949D589A1C}" type="presOf" srcId="{30AF83A1-FD7A-480A-B212-A1E9EEF81287}" destId="{4CF4DF6D-2269-40E6-AC59-E1B1EF1E0B7A}" srcOrd="1" destOrd="0" presId="urn:microsoft.com/office/officeart/2005/8/layout/pyramid1"/>
    <dgm:cxn modelId="{E2C654EF-2FE8-4227-A941-7E1245B6BBEC}" srcId="{C708B58C-4CCA-4321-9FCD-50D027BC57B6}" destId="{CD85E5D4-B4EB-42C8-9E7B-1FE040887DD5}" srcOrd="2" destOrd="0" parTransId="{321A2467-8BB1-45FB-81A6-A7CA82CBD4E8}" sibTransId="{2B1ADDFD-FEB1-4042-A09F-7B6B90733C3D}"/>
    <dgm:cxn modelId="{8FA96435-D62A-4125-B80C-B645E0A0A546}" srcId="{C708B58C-4CCA-4321-9FCD-50D027BC57B6}" destId="{A822BEF1-75A9-4EC8-A949-2D4D0344E0D6}" srcOrd="4" destOrd="0" parTransId="{4579E34A-9DDB-4B0A-9D09-43DBB3342DEC}" sibTransId="{D927CEF5-7D03-42AB-92F7-9B7E8DA0CB04}"/>
    <dgm:cxn modelId="{7A7278E0-C802-43C0-A391-3746ED2E952B}" srcId="{C708B58C-4CCA-4321-9FCD-50D027BC57B6}" destId="{4D53251E-9950-4AD5-8D8F-5CBCE8C3F86B}" srcOrd="1" destOrd="0" parTransId="{2F93C2C0-DFF2-4B35-9E10-CB879FF4D44D}" sibTransId="{31C47DBC-E6C0-4C51-8D7C-CD47CC42CFB9}"/>
    <dgm:cxn modelId="{52EACDA3-4B2F-4A26-937D-F242D79A8728}" type="presOf" srcId="{4D53251E-9950-4AD5-8D8F-5CBCE8C3F86B}" destId="{CAB3D5A3-9415-4DE9-A1F1-4DC2491CA0DF}" srcOrd="1" destOrd="2" presId="urn:microsoft.com/office/officeart/2005/8/layout/pyramid1"/>
    <dgm:cxn modelId="{2677D5A0-2D4A-414A-830F-0AF6012AB993}" srcId="{8130E991-9FFB-425F-B393-97B4A056D594}" destId="{C16E1625-8121-412E-B8EE-6CC801A98E57}" srcOrd="1" destOrd="0" parTransId="{64D9AE00-1B7E-47C9-A078-8CF54F13D613}" sibTransId="{28C2816D-371B-41FA-B705-70A15B810966}"/>
    <dgm:cxn modelId="{9CD06280-6113-4B84-8BB4-5BA6FB3C97D1}" srcId="{8130E991-9FFB-425F-B393-97B4A056D594}" destId="{5CC8A04F-927C-41A1-85C1-1FC9EE61D375}" srcOrd="0" destOrd="0" parTransId="{8D3E8EEB-1699-438B-833F-B0CA77C8A9C9}" sibTransId="{81BEE04F-6B82-4C50-A7D2-F9E2F9FED5C4}"/>
    <dgm:cxn modelId="{47836E58-E52A-4C6C-8FCB-527FE47EBCD6}" type="presOf" srcId="{0AA7D9EA-4320-4D7D-9C6F-5B8307A106FB}" destId="{4CF4DF6D-2269-40E6-AC59-E1B1EF1E0B7A}" srcOrd="1" destOrd="1" presId="urn:microsoft.com/office/officeart/2005/8/layout/pyramid1"/>
    <dgm:cxn modelId="{1B6B805E-300F-4184-B88D-C44FF8CFB5AB}" srcId="{30AF83A1-FD7A-480A-B212-A1E9EEF81287}" destId="{D3DF5C4C-9EE9-43D7-A7EC-BB538A63B224}" srcOrd="2" destOrd="0" parTransId="{2A32B946-4A1E-4A0A-832C-39683782B410}" sibTransId="{AE985760-BFB7-4020-ACFA-7B9DE3F9C072}"/>
    <dgm:cxn modelId="{20C10FD8-4B9C-4998-ABDA-3D02791D1D8E}" type="presOf" srcId="{0115B788-8CE9-4A9C-8C82-921C791157DC}" destId="{9E8D596E-143F-492C-A088-F9258F64F422}" srcOrd="1" destOrd="0" presId="urn:microsoft.com/office/officeart/2005/8/layout/pyramid1"/>
    <dgm:cxn modelId="{55C3229A-CEBD-4BE8-AB7E-1C6BA0A1F247}" type="presOf" srcId="{C16E1625-8121-412E-B8EE-6CC801A98E57}" destId="{F91441E3-A892-4E27-82EA-CA30C9C4A4F8}" srcOrd="1" destOrd="0" presId="urn:microsoft.com/office/officeart/2005/8/layout/pyramid1"/>
    <dgm:cxn modelId="{D038A748-6473-4944-9B0B-69E8C25F0388}" type="presOf" srcId="{30AF83A1-FD7A-480A-B212-A1E9EEF81287}" destId="{D28D47B7-2826-441D-B1B7-8FF4D42C4005}" srcOrd="0" destOrd="0" presId="urn:microsoft.com/office/officeart/2005/8/layout/pyramid1"/>
    <dgm:cxn modelId="{33EBD72E-1878-43F0-A727-5F561DACFA8F}" srcId="{5CC8A04F-927C-41A1-85C1-1FC9EE61D375}" destId="{B5F53819-7BC1-4BE2-A011-C5BC8040AEAA}" srcOrd="0" destOrd="0" parTransId="{FD7B7A82-9D71-4F5B-80E0-3820B9DD2699}" sibTransId="{E1D45491-2C81-4416-88A5-0B4BB72D95AF}"/>
    <dgm:cxn modelId="{462B5FD0-C2FD-4D94-8BE3-8A6A932C4102}" type="presOf" srcId="{B5F53819-7BC1-4BE2-A011-C5BC8040AEAA}" destId="{FBF35118-AE77-46FA-BCFD-D9E63DA9F75F}" srcOrd="1" destOrd="0" presId="urn:microsoft.com/office/officeart/2005/8/layout/pyramid1"/>
    <dgm:cxn modelId="{5A335D21-AA45-4373-B7D4-7F6E3B3DADCE}" srcId="{8130E991-9FFB-425F-B393-97B4A056D594}" destId="{0115B788-8CE9-4A9C-8C82-921C791157DC}" srcOrd="2" destOrd="0" parTransId="{40B07B8C-2C54-47F9-BBB9-A8F86001F0A2}" sibTransId="{95350475-D879-42B1-B86D-017801AD2598}"/>
    <dgm:cxn modelId="{CAB32CA0-B9FB-47CE-84D4-297FCD714696}" srcId="{0115B788-8CE9-4A9C-8C82-921C791157DC}" destId="{C708B58C-4CCA-4321-9FCD-50D027BC57B6}" srcOrd="0" destOrd="0" parTransId="{C9D5D81B-DE6B-4133-AD18-15E28504B9F6}" sibTransId="{B5DD631E-7B05-4BED-83E7-546C9E5934DC}"/>
    <dgm:cxn modelId="{AAC90817-6A49-4A64-99DB-59FB5133F148}" type="presOf" srcId="{D35CF0AB-A93B-4CDB-9D01-0CE057DCFCFB}" destId="{A27BFCF7-147A-428C-8E28-50F5F58C7FDD}" srcOrd="0" destOrd="1" presId="urn:microsoft.com/office/officeart/2005/8/layout/pyramid1"/>
    <dgm:cxn modelId="{34B59AE0-5E27-466D-8AF6-FEF03789F2A9}" type="presOf" srcId="{A822BEF1-75A9-4EC8-A949-2D4D0344E0D6}" destId="{A27BFCF7-147A-428C-8E28-50F5F58C7FDD}" srcOrd="0" destOrd="5" presId="urn:microsoft.com/office/officeart/2005/8/layout/pyramid1"/>
    <dgm:cxn modelId="{A9F11B44-7956-4668-AAE7-7042224BDA36}" type="presOf" srcId="{623F9BE0-2D69-408B-9CA4-1D6896AC7C8D}" destId="{D28D47B7-2826-441D-B1B7-8FF4D42C4005}" srcOrd="0" destOrd="2" presId="urn:microsoft.com/office/officeart/2005/8/layout/pyramid1"/>
    <dgm:cxn modelId="{74F4F66C-F385-4D12-9867-592254F38472}" type="presOf" srcId="{4D53251E-9950-4AD5-8D8F-5CBCE8C3F86B}" destId="{A27BFCF7-147A-428C-8E28-50F5F58C7FDD}" srcOrd="0" destOrd="2" presId="urn:microsoft.com/office/officeart/2005/8/layout/pyramid1"/>
    <dgm:cxn modelId="{A2972ED5-A518-487F-BD96-43E0CA8C51EC}" type="presOf" srcId="{C16E1625-8121-412E-B8EE-6CC801A98E57}" destId="{EBFC471E-3F74-4ED5-B2E7-7C7FAA940931}" srcOrd="0" destOrd="0" presId="urn:microsoft.com/office/officeart/2005/8/layout/pyramid1"/>
    <dgm:cxn modelId="{D17EE4F5-F97D-4970-B7E9-1D139A483B37}" type="presOf" srcId="{623F9BE0-2D69-408B-9CA4-1D6896AC7C8D}" destId="{4CF4DF6D-2269-40E6-AC59-E1B1EF1E0B7A}" srcOrd="1" destOrd="2" presId="urn:microsoft.com/office/officeart/2005/8/layout/pyramid1"/>
    <dgm:cxn modelId="{B8E3D8CD-54E4-42A8-9457-616BDA2ADA31}" type="presOf" srcId="{D3DF5C4C-9EE9-43D7-A7EC-BB538A63B224}" destId="{4CF4DF6D-2269-40E6-AC59-E1B1EF1E0B7A}" srcOrd="1" destOrd="3" presId="urn:microsoft.com/office/officeart/2005/8/layout/pyramid1"/>
    <dgm:cxn modelId="{BE4D198F-CEFE-41EC-B609-8EFFC604576A}" type="presOf" srcId="{1221D90F-D974-43D0-ADBA-DADFD5F5F7DE}" destId="{CAB3D5A3-9415-4DE9-A1F1-4DC2491CA0DF}" srcOrd="1" destOrd="6" presId="urn:microsoft.com/office/officeart/2005/8/layout/pyramid1"/>
    <dgm:cxn modelId="{431A2948-0CB2-4765-92A1-8F62DA0B02B7}" srcId="{C708B58C-4CCA-4321-9FCD-50D027BC57B6}" destId="{D35CF0AB-A93B-4CDB-9D01-0CE057DCFCFB}" srcOrd="0" destOrd="0" parTransId="{8B72E5B0-8C37-4ACC-8B6B-326414B80D80}" sibTransId="{E1F16D43-CF31-4C0A-856F-3921E128CE3B}"/>
    <dgm:cxn modelId="{C11C53B7-2CD2-4EC5-8363-7A27905AA440}" type="presOf" srcId="{D3DF5C4C-9EE9-43D7-A7EC-BB538A63B224}" destId="{D28D47B7-2826-441D-B1B7-8FF4D42C4005}" srcOrd="0" destOrd="3" presId="urn:microsoft.com/office/officeart/2005/8/layout/pyramid1"/>
    <dgm:cxn modelId="{1E241427-C0AE-4303-8896-9D6FF48947CF}" type="presOf" srcId="{8130E991-9FFB-425F-B393-97B4A056D594}" destId="{BBF5CCAE-84E6-493D-BF67-4EC71745055A}" srcOrd="0" destOrd="0" presId="urn:microsoft.com/office/officeart/2005/8/layout/pyramid1"/>
    <dgm:cxn modelId="{FB7BFF8F-A1BF-467F-BBC3-0145CD027518}" type="presOf" srcId="{D35CF0AB-A93B-4CDB-9D01-0CE057DCFCFB}" destId="{CAB3D5A3-9415-4DE9-A1F1-4DC2491CA0DF}" srcOrd="1" destOrd="1" presId="urn:microsoft.com/office/officeart/2005/8/layout/pyramid1"/>
    <dgm:cxn modelId="{574EBB4C-4624-41B8-89CE-E30410D38FD8}" type="presOf" srcId="{FCCA0A6B-94BE-4701-B8C8-9A1C2AEA10A2}" destId="{A27BFCF7-147A-428C-8E28-50F5F58C7FDD}" srcOrd="0" destOrd="4" presId="urn:microsoft.com/office/officeart/2005/8/layout/pyramid1"/>
    <dgm:cxn modelId="{A276C00A-048F-41F6-B0A6-F3269CFDADDF}" type="presOf" srcId="{E7E320E7-782B-41A4-A552-DD37656B680E}" destId="{FBF35118-AE77-46FA-BCFD-D9E63DA9F75F}" srcOrd="1" destOrd="1" presId="urn:microsoft.com/office/officeart/2005/8/layout/pyramid1"/>
    <dgm:cxn modelId="{36A70BCF-5D68-46D3-86FC-10B964F180B5}" type="presOf" srcId="{5CC8A04F-927C-41A1-85C1-1FC9EE61D375}" destId="{A8DC69BB-4E09-43C4-A507-9F949FA5E1EE}" srcOrd="0" destOrd="0" presId="urn:microsoft.com/office/officeart/2005/8/layout/pyramid1"/>
    <dgm:cxn modelId="{DDF243AC-E086-4A51-B0B1-CEA1C499021A}" srcId="{30AF83A1-FD7A-480A-B212-A1E9EEF81287}" destId="{0AA7D9EA-4320-4D7D-9C6F-5B8307A106FB}" srcOrd="0" destOrd="0" parTransId="{A00F3D04-EBA4-469E-A62F-889D51414F10}" sibTransId="{A5BA2F07-E59A-426A-9ABA-3CA4BB141142}"/>
    <dgm:cxn modelId="{E6B98D34-E08A-4F90-BC35-D4169920B1D8}" srcId="{C708B58C-4CCA-4321-9FCD-50D027BC57B6}" destId="{FCCA0A6B-94BE-4701-B8C8-9A1C2AEA10A2}" srcOrd="3" destOrd="0" parTransId="{5E3CDC6A-06D8-493D-BAF9-AEB337AD122F}" sibTransId="{8DF08EED-DB8F-4057-B96F-A0450E2CDDDA}"/>
    <dgm:cxn modelId="{A64F88B4-E92C-4B0F-85D6-D57CB83118D6}" type="presOf" srcId="{0115B788-8CE9-4A9C-8C82-921C791157DC}" destId="{41132388-0AB1-44FB-9008-490F4E478B65}" srcOrd="0" destOrd="0" presId="urn:microsoft.com/office/officeart/2005/8/layout/pyramid1"/>
    <dgm:cxn modelId="{3822D33E-9EB2-4C33-9065-8E6EFB8D14DC}" type="presOf" srcId="{CD85E5D4-B4EB-42C8-9E7B-1FE040887DD5}" destId="{A27BFCF7-147A-428C-8E28-50F5F58C7FDD}" srcOrd="0" destOrd="3" presId="urn:microsoft.com/office/officeart/2005/8/layout/pyramid1"/>
    <dgm:cxn modelId="{B24E8763-1685-4B03-ACBA-36C36BC6908C}" type="presOf" srcId="{5CC8A04F-927C-41A1-85C1-1FC9EE61D375}" destId="{E82BD6CF-63F5-4C9A-B395-D2C36CB279AD}" srcOrd="1" destOrd="0" presId="urn:microsoft.com/office/officeart/2005/8/layout/pyramid1"/>
    <dgm:cxn modelId="{7B6270AC-6FA5-451F-A453-90F789ADD56E}" srcId="{C16E1625-8121-412E-B8EE-6CC801A98E57}" destId="{30AF83A1-FD7A-480A-B212-A1E9EEF81287}" srcOrd="0" destOrd="0" parTransId="{472FE934-3DD7-4D83-9423-6063C2B098B8}" sibTransId="{6D2B4113-D71F-4C0A-956C-D611F089DF12}"/>
    <dgm:cxn modelId="{57A1D89C-EE72-43E7-AE7E-84134B678D16}" type="presOf" srcId="{A822BEF1-75A9-4EC8-A949-2D4D0344E0D6}" destId="{CAB3D5A3-9415-4DE9-A1F1-4DC2491CA0DF}" srcOrd="1" destOrd="5" presId="urn:microsoft.com/office/officeart/2005/8/layout/pyramid1"/>
    <dgm:cxn modelId="{213BA94F-F8E0-4A77-B7E7-83C456323FC2}" srcId="{B5F53819-7BC1-4BE2-A011-C5BC8040AEAA}" destId="{E7E320E7-782B-41A4-A552-DD37656B680E}" srcOrd="0" destOrd="0" parTransId="{33825E5C-BA13-4EC3-8B6D-B9DF1F74884D}" sibTransId="{D7CA38F6-DE8D-41AA-A20B-6D4258104F08}"/>
    <dgm:cxn modelId="{D01576BD-7E36-4FB9-B101-523507D902B5}" type="presOf" srcId="{4C15552F-215E-4B95-AD97-9D7E0CF4CF12}" destId="{4CF4DF6D-2269-40E6-AC59-E1B1EF1E0B7A}" srcOrd="1" destOrd="4" presId="urn:microsoft.com/office/officeart/2005/8/layout/pyramid1"/>
    <dgm:cxn modelId="{FDB5F960-FD40-49E0-A352-7047825E8AEC}" type="presParOf" srcId="{BBF5CCAE-84E6-493D-BF67-4EC71745055A}" destId="{745C4AB5-035D-4BEF-88E0-8A30475DE757}" srcOrd="0" destOrd="0" presId="urn:microsoft.com/office/officeart/2005/8/layout/pyramid1"/>
    <dgm:cxn modelId="{89DE0505-6E2D-4273-9DE8-970BD8856633}" type="presParOf" srcId="{745C4AB5-035D-4BEF-88E0-8A30475DE757}" destId="{C1263E88-C1BC-4466-B4A9-146A05174A70}" srcOrd="0" destOrd="0" presId="urn:microsoft.com/office/officeart/2005/8/layout/pyramid1"/>
    <dgm:cxn modelId="{781BA4BF-DDC7-4654-ABD8-BA8FA2C75C8C}" type="presParOf" srcId="{745C4AB5-035D-4BEF-88E0-8A30475DE757}" destId="{FBF35118-AE77-46FA-BCFD-D9E63DA9F75F}" srcOrd="1" destOrd="0" presId="urn:microsoft.com/office/officeart/2005/8/layout/pyramid1"/>
    <dgm:cxn modelId="{225AB529-9ADA-48EB-8787-30430F5115DC}" type="presParOf" srcId="{745C4AB5-035D-4BEF-88E0-8A30475DE757}" destId="{A8DC69BB-4E09-43C4-A507-9F949FA5E1EE}" srcOrd="2" destOrd="0" presId="urn:microsoft.com/office/officeart/2005/8/layout/pyramid1"/>
    <dgm:cxn modelId="{566EBBC2-B0DA-4049-AD07-95800E6766D1}" type="presParOf" srcId="{745C4AB5-035D-4BEF-88E0-8A30475DE757}" destId="{E82BD6CF-63F5-4C9A-B395-D2C36CB279AD}" srcOrd="3" destOrd="0" presId="urn:microsoft.com/office/officeart/2005/8/layout/pyramid1"/>
    <dgm:cxn modelId="{FBC1BC10-037D-496D-B8D2-338312CAFF19}" type="presParOf" srcId="{BBF5CCAE-84E6-493D-BF67-4EC71745055A}" destId="{D1B101AD-2602-4728-BD3A-3CDB500B61C8}" srcOrd="1" destOrd="0" presId="urn:microsoft.com/office/officeart/2005/8/layout/pyramid1"/>
    <dgm:cxn modelId="{492CB366-69FA-4DA3-9C47-F79A534C43B3}" type="presParOf" srcId="{D1B101AD-2602-4728-BD3A-3CDB500B61C8}" destId="{D28D47B7-2826-441D-B1B7-8FF4D42C4005}" srcOrd="0" destOrd="0" presId="urn:microsoft.com/office/officeart/2005/8/layout/pyramid1"/>
    <dgm:cxn modelId="{D66BB9B5-97B1-4B59-8090-189A20020796}" type="presParOf" srcId="{D1B101AD-2602-4728-BD3A-3CDB500B61C8}" destId="{4CF4DF6D-2269-40E6-AC59-E1B1EF1E0B7A}" srcOrd="1" destOrd="0" presId="urn:microsoft.com/office/officeart/2005/8/layout/pyramid1"/>
    <dgm:cxn modelId="{9F7B5205-1EC8-4E89-8652-291C96608058}" type="presParOf" srcId="{D1B101AD-2602-4728-BD3A-3CDB500B61C8}" destId="{EBFC471E-3F74-4ED5-B2E7-7C7FAA940931}" srcOrd="2" destOrd="0" presId="urn:microsoft.com/office/officeart/2005/8/layout/pyramid1"/>
    <dgm:cxn modelId="{CA53E01B-65D3-4F4A-A043-B0248AA4B2A7}" type="presParOf" srcId="{D1B101AD-2602-4728-BD3A-3CDB500B61C8}" destId="{F91441E3-A892-4E27-82EA-CA30C9C4A4F8}" srcOrd="3" destOrd="0" presId="urn:microsoft.com/office/officeart/2005/8/layout/pyramid1"/>
    <dgm:cxn modelId="{EFACA045-2F81-418C-B463-3EE01B0095BD}" type="presParOf" srcId="{BBF5CCAE-84E6-493D-BF67-4EC71745055A}" destId="{65A9B788-1D62-49BF-B970-CE27BB0DC4D5}" srcOrd="2" destOrd="0" presId="urn:microsoft.com/office/officeart/2005/8/layout/pyramid1"/>
    <dgm:cxn modelId="{53633F6F-0802-49F8-B06B-DFFDD52FA224}" type="presParOf" srcId="{65A9B788-1D62-49BF-B970-CE27BB0DC4D5}" destId="{A27BFCF7-147A-428C-8E28-50F5F58C7FDD}" srcOrd="0" destOrd="0" presId="urn:microsoft.com/office/officeart/2005/8/layout/pyramid1"/>
    <dgm:cxn modelId="{D1116009-26DA-4D95-A759-EA682719E3AB}" type="presParOf" srcId="{65A9B788-1D62-49BF-B970-CE27BB0DC4D5}" destId="{CAB3D5A3-9415-4DE9-A1F1-4DC2491CA0DF}" srcOrd="1" destOrd="0" presId="urn:microsoft.com/office/officeart/2005/8/layout/pyramid1"/>
    <dgm:cxn modelId="{66D3780D-4AEC-4CFC-A0FC-F7D6DCEB4291}" type="presParOf" srcId="{65A9B788-1D62-49BF-B970-CE27BB0DC4D5}" destId="{41132388-0AB1-44FB-9008-490F4E478B65}" srcOrd="2" destOrd="0" presId="urn:microsoft.com/office/officeart/2005/8/layout/pyramid1"/>
    <dgm:cxn modelId="{CBE93DE0-BB29-4C18-A0B1-F3CAB3721788}" type="presParOf" srcId="{65A9B788-1D62-49BF-B970-CE27BB0DC4D5}" destId="{9E8D596E-143F-492C-A088-F9258F64F422}" srcOrd="3"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63E88-C1BC-4466-B4A9-146A05174A70}">
      <dsp:nvSpPr>
        <dsp:cNvPr id="0" name=""/>
        <dsp:cNvSpPr/>
      </dsp:nvSpPr>
      <dsp:spPr>
        <a:xfrm rot="10800000">
          <a:off x="2868341" y="14941"/>
          <a:ext cx="5695296" cy="1639048"/>
        </a:xfrm>
        <a:prstGeom prst="nonIsoscelesTrapezoid">
          <a:avLst>
            <a:gd name="adj1" fmla="val 0"/>
            <a:gd name="adj2" fmla="val 59782"/>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Char char="••"/>
          </a:pPr>
          <a:r>
            <a:rPr lang="de-DE" sz="1200" kern="1200" dirty="0" smtClean="0"/>
            <a:t> </a:t>
          </a:r>
          <a:r>
            <a:rPr lang="de-DE" sz="1500" b="1" kern="1200" dirty="0" smtClean="0"/>
            <a:t>Vision/ Zukunft</a:t>
          </a:r>
          <a:endParaRPr lang="de-DE" sz="1500" b="1" kern="1200" dirty="0"/>
        </a:p>
        <a:p>
          <a:pPr marL="228600" lvl="2" indent="-114300" algn="l" defTabSz="666750">
            <a:lnSpc>
              <a:spcPct val="90000"/>
            </a:lnSpc>
            <a:spcBef>
              <a:spcPct val="0"/>
            </a:spcBef>
            <a:spcAft>
              <a:spcPct val="15000"/>
            </a:spcAft>
            <a:buChar char="••"/>
          </a:pPr>
          <a:r>
            <a:rPr lang="de-DE" sz="1500" kern="1200" dirty="0" smtClean="0"/>
            <a:t>Achtsamer, bewusster Alkoholkonsum</a:t>
          </a:r>
          <a:endParaRPr lang="de-DE" sz="1500" kern="1200" dirty="0"/>
        </a:p>
      </dsp:txBody>
      <dsp:txXfrm rot="10800000">
        <a:off x="3852988" y="14941"/>
        <a:ext cx="4713702" cy="1639048"/>
      </dsp:txXfrm>
    </dsp:sp>
    <dsp:sp modelId="{A8DC69BB-4E09-43C4-A507-9F949FA5E1EE}">
      <dsp:nvSpPr>
        <dsp:cNvPr id="0" name=""/>
        <dsp:cNvSpPr/>
      </dsp:nvSpPr>
      <dsp:spPr>
        <a:xfrm>
          <a:off x="1932052" y="3626"/>
          <a:ext cx="1942380" cy="1624541"/>
        </a:xfrm>
        <a:prstGeom prst="trapezoid">
          <a:avLst>
            <a:gd name="adj" fmla="val 59782"/>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de-DE" sz="2000" kern="1200" dirty="0" smtClean="0"/>
        </a:p>
        <a:p>
          <a:pPr lvl="0" algn="ctr" defTabSz="889000">
            <a:lnSpc>
              <a:spcPct val="90000"/>
            </a:lnSpc>
            <a:spcBef>
              <a:spcPct val="0"/>
            </a:spcBef>
            <a:spcAft>
              <a:spcPct val="35000"/>
            </a:spcAft>
          </a:pPr>
          <a:endParaRPr lang="de-DE" sz="2000" kern="1200" dirty="0" smtClean="0"/>
        </a:p>
        <a:p>
          <a:pPr lvl="0" algn="ctr" defTabSz="889000">
            <a:lnSpc>
              <a:spcPct val="90000"/>
            </a:lnSpc>
            <a:spcBef>
              <a:spcPct val="0"/>
            </a:spcBef>
            <a:spcAft>
              <a:spcPct val="35000"/>
            </a:spcAft>
          </a:pPr>
          <a:r>
            <a:rPr lang="de-DE" sz="2000" b="1" kern="1200" dirty="0" smtClean="0"/>
            <a:t>Leitziele</a:t>
          </a:r>
          <a:r>
            <a:rPr lang="de-DE" sz="2000" kern="1200" dirty="0" smtClean="0"/>
            <a:t> </a:t>
          </a:r>
          <a:r>
            <a:rPr lang="de-DE" sz="2000" kern="1200" dirty="0"/>
            <a:t>(langfristig)</a:t>
          </a:r>
        </a:p>
      </dsp:txBody>
      <dsp:txXfrm>
        <a:off x="1932052" y="3626"/>
        <a:ext cx="1942380" cy="1624541"/>
      </dsp:txXfrm>
    </dsp:sp>
    <dsp:sp modelId="{D28D47B7-2826-441D-B1B7-8FF4D42C4005}">
      <dsp:nvSpPr>
        <dsp:cNvPr id="0" name=""/>
        <dsp:cNvSpPr/>
      </dsp:nvSpPr>
      <dsp:spPr>
        <a:xfrm rot="10800000">
          <a:off x="3874432" y="1628168"/>
          <a:ext cx="4684564" cy="1624541"/>
        </a:xfrm>
        <a:prstGeom prst="nonIsoscelesTrapezoid">
          <a:avLst>
            <a:gd name="adj1" fmla="val 0"/>
            <a:gd name="adj2" fmla="val 59782"/>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 </a:t>
          </a:r>
          <a:r>
            <a:rPr lang="de-DE" sz="1500" b="1" kern="1200" dirty="0" smtClean="0"/>
            <a:t>Strategien/ Maßnahmen</a:t>
          </a:r>
          <a:endParaRPr lang="de-DE" sz="1500" b="1" kern="1200" dirty="0"/>
        </a:p>
        <a:p>
          <a:pPr marL="228600" lvl="2" indent="-114300" algn="l" defTabSz="666750">
            <a:lnSpc>
              <a:spcPct val="90000"/>
            </a:lnSpc>
            <a:spcBef>
              <a:spcPct val="0"/>
            </a:spcBef>
            <a:spcAft>
              <a:spcPct val="15000"/>
            </a:spcAft>
            <a:buChar char="••"/>
          </a:pPr>
          <a:r>
            <a:rPr lang="de-DE" sz="1500" kern="1200" dirty="0" smtClean="0"/>
            <a:t>Selbstwirksamkeit stärken</a:t>
          </a:r>
          <a:endParaRPr lang="de-DE" sz="1500" kern="1200" dirty="0"/>
        </a:p>
        <a:p>
          <a:pPr marL="228600" lvl="2" indent="-114300" algn="l" defTabSz="666750">
            <a:lnSpc>
              <a:spcPct val="90000"/>
            </a:lnSpc>
            <a:spcBef>
              <a:spcPct val="0"/>
            </a:spcBef>
            <a:spcAft>
              <a:spcPct val="15000"/>
            </a:spcAft>
            <a:buChar char="••"/>
          </a:pPr>
          <a:r>
            <a:rPr lang="de-DE" sz="1500" kern="1200" dirty="0" smtClean="0"/>
            <a:t>Zur Reflexion anregen</a:t>
          </a:r>
          <a:endParaRPr lang="de-DE" sz="1500" kern="1200" dirty="0"/>
        </a:p>
        <a:p>
          <a:pPr marL="228600" lvl="2" indent="-114300" algn="l" defTabSz="666750">
            <a:lnSpc>
              <a:spcPct val="90000"/>
            </a:lnSpc>
            <a:spcBef>
              <a:spcPct val="0"/>
            </a:spcBef>
            <a:spcAft>
              <a:spcPct val="15000"/>
            </a:spcAft>
            <a:buChar char="••"/>
          </a:pPr>
          <a:r>
            <a:rPr lang="de-DE" sz="1500" kern="1200" dirty="0" smtClean="0"/>
            <a:t>Gruppenzwang abschwächen</a:t>
          </a:r>
          <a:endParaRPr lang="de-DE" sz="1500" kern="1200" dirty="0"/>
        </a:p>
        <a:p>
          <a:pPr marL="228600" lvl="2" indent="-114300" algn="l" defTabSz="533400">
            <a:lnSpc>
              <a:spcPct val="90000"/>
            </a:lnSpc>
            <a:spcBef>
              <a:spcPct val="0"/>
            </a:spcBef>
            <a:spcAft>
              <a:spcPct val="15000"/>
            </a:spcAft>
            <a:buChar char="••"/>
          </a:pPr>
          <a:endParaRPr lang="de-DE" sz="1200" kern="1200" dirty="0"/>
        </a:p>
      </dsp:txBody>
      <dsp:txXfrm rot="10800000">
        <a:off x="4845623" y="1628168"/>
        <a:ext cx="3713374" cy="1624541"/>
      </dsp:txXfrm>
    </dsp:sp>
    <dsp:sp modelId="{EBFC471E-3F74-4ED5-B2E7-7C7FAA940931}">
      <dsp:nvSpPr>
        <dsp:cNvPr id="0" name=""/>
        <dsp:cNvSpPr/>
      </dsp:nvSpPr>
      <dsp:spPr>
        <a:xfrm>
          <a:off x="960862" y="1628168"/>
          <a:ext cx="3884760" cy="1624541"/>
        </a:xfrm>
        <a:prstGeom prst="trapezoid">
          <a:avLst>
            <a:gd name="adj" fmla="val 59782"/>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e-DE" sz="2000" b="1" kern="1200" dirty="0"/>
            <a:t>Mittlerziele </a:t>
          </a:r>
          <a:r>
            <a:rPr lang="de-DE" sz="2000" kern="1200" dirty="0"/>
            <a:t>(mittelfristig)</a:t>
          </a:r>
        </a:p>
      </dsp:txBody>
      <dsp:txXfrm>
        <a:off x="1640695" y="1628168"/>
        <a:ext cx="2525094" cy="1624541"/>
      </dsp:txXfrm>
    </dsp:sp>
    <dsp:sp modelId="{A27BFCF7-147A-428C-8E28-50F5F58C7FDD}">
      <dsp:nvSpPr>
        <dsp:cNvPr id="0" name=""/>
        <dsp:cNvSpPr/>
      </dsp:nvSpPr>
      <dsp:spPr>
        <a:xfrm rot="10800000">
          <a:off x="4845623" y="3252710"/>
          <a:ext cx="3713374" cy="1624541"/>
        </a:xfrm>
        <a:prstGeom prst="nonIsoscelesTrapezoid">
          <a:avLst>
            <a:gd name="adj1" fmla="val 0"/>
            <a:gd name="adj2" fmla="val 59782"/>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66750">
            <a:lnSpc>
              <a:spcPct val="90000"/>
            </a:lnSpc>
            <a:spcBef>
              <a:spcPct val="0"/>
            </a:spcBef>
            <a:spcAft>
              <a:spcPct val="15000"/>
            </a:spcAft>
            <a:buChar char="••"/>
          </a:pPr>
          <a:r>
            <a:rPr lang="de-DE" sz="1500" b="1" kern="1200" dirty="0" smtClean="0"/>
            <a:t>Handlungsschritte</a:t>
          </a:r>
          <a:endParaRPr lang="de-DE" sz="1500" b="1" kern="1200" dirty="0"/>
        </a:p>
        <a:p>
          <a:pPr marL="228600" lvl="2" indent="-114300" algn="l" defTabSz="533400">
            <a:lnSpc>
              <a:spcPct val="90000"/>
            </a:lnSpc>
            <a:spcBef>
              <a:spcPct val="0"/>
            </a:spcBef>
            <a:spcAft>
              <a:spcPct val="15000"/>
            </a:spcAft>
            <a:buChar char="••"/>
          </a:pPr>
          <a:r>
            <a:rPr lang="de-DE" sz="1200" kern="1200" dirty="0" smtClean="0"/>
            <a:t>Challenge</a:t>
          </a:r>
          <a:endParaRPr lang="de-DE" sz="1200" kern="1200" dirty="0"/>
        </a:p>
        <a:p>
          <a:pPr marL="228600" lvl="2" indent="-114300" algn="l" defTabSz="533400">
            <a:lnSpc>
              <a:spcPct val="90000"/>
            </a:lnSpc>
            <a:spcBef>
              <a:spcPct val="0"/>
            </a:spcBef>
            <a:spcAft>
              <a:spcPct val="15000"/>
            </a:spcAft>
            <a:buChar char="••"/>
          </a:pPr>
          <a:r>
            <a:rPr lang="de-DE" sz="1200" kern="1200" dirty="0" smtClean="0"/>
            <a:t>Tagebuch</a:t>
          </a:r>
          <a:endParaRPr lang="de-DE" sz="1200" kern="1200" dirty="0"/>
        </a:p>
        <a:p>
          <a:pPr marL="228600" lvl="2" indent="-114300" algn="l" defTabSz="533400">
            <a:lnSpc>
              <a:spcPct val="90000"/>
            </a:lnSpc>
            <a:spcBef>
              <a:spcPct val="0"/>
            </a:spcBef>
            <a:spcAft>
              <a:spcPct val="15000"/>
            </a:spcAft>
            <a:buChar char="••"/>
          </a:pPr>
          <a:r>
            <a:rPr lang="de-DE" sz="1200" kern="1200" dirty="0" smtClean="0"/>
            <a:t>Stand X vermitteln</a:t>
          </a:r>
          <a:endParaRPr lang="de-DE" sz="1200" kern="1200" dirty="0"/>
        </a:p>
        <a:p>
          <a:pPr marL="228600" lvl="2" indent="-114300" algn="l" defTabSz="533400">
            <a:lnSpc>
              <a:spcPct val="90000"/>
            </a:lnSpc>
            <a:spcBef>
              <a:spcPct val="0"/>
            </a:spcBef>
            <a:spcAft>
              <a:spcPct val="15000"/>
            </a:spcAft>
            <a:buChar char="••"/>
          </a:pPr>
          <a:r>
            <a:rPr lang="de-DE" sz="1200" kern="1200" dirty="0" smtClean="0"/>
            <a:t>Allgemeine Informationsvermittlung</a:t>
          </a:r>
          <a:endParaRPr lang="de-DE" sz="1200" kern="1200" dirty="0"/>
        </a:p>
        <a:p>
          <a:pPr marL="228600" lvl="2" indent="-114300" algn="l" defTabSz="533400">
            <a:lnSpc>
              <a:spcPct val="90000"/>
            </a:lnSpc>
            <a:spcBef>
              <a:spcPct val="0"/>
            </a:spcBef>
            <a:spcAft>
              <a:spcPct val="15000"/>
            </a:spcAft>
            <a:buChar char="••"/>
          </a:pPr>
          <a:r>
            <a:rPr lang="de-DE" sz="1200" kern="1200" dirty="0" smtClean="0"/>
            <a:t>Alkoholfreie Alternativen</a:t>
          </a:r>
          <a:endParaRPr lang="de-DE" sz="1200" kern="1200" dirty="0"/>
        </a:p>
        <a:p>
          <a:pPr marL="114300" lvl="1" indent="-114300" algn="l" defTabSz="533400">
            <a:lnSpc>
              <a:spcPct val="90000"/>
            </a:lnSpc>
            <a:spcBef>
              <a:spcPct val="0"/>
            </a:spcBef>
            <a:spcAft>
              <a:spcPct val="15000"/>
            </a:spcAft>
            <a:buChar char="••"/>
          </a:pPr>
          <a:endParaRPr lang="de-DE" sz="1200" kern="1200" dirty="0"/>
        </a:p>
      </dsp:txBody>
      <dsp:txXfrm rot="10800000">
        <a:off x="5816813" y="3252710"/>
        <a:ext cx="2742184" cy="1624541"/>
      </dsp:txXfrm>
    </dsp:sp>
    <dsp:sp modelId="{41132388-0AB1-44FB-9008-490F4E478B65}">
      <dsp:nvSpPr>
        <dsp:cNvPr id="0" name=""/>
        <dsp:cNvSpPr/>
      </dsp:nvSpPr>
      <dsp:spPr>
        <a:xfrm>
          <a:off x="-10327" y="3252710"/>
          <a:ext cx="5827140" cy="1624541"/>
        </a:xfrm>
        <a:prstGeom prst="trapezoid">
          <a:avLst>
            <a:gd name="adj" fmla="val 59782"/>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e-DE" sz="2000" b="1" kern="1200" dirty="0"/>
            <a:t>Handlungsziele</a:t>
          </a:r>
          <a:r>
            <a:rPr lang="de-DE" sz="2000" kern="1200" dirty="0"/>
            <a:t> </a:t>
          </a:r>
          <a:endParaRPr lang="de-DE" sz="2000" kern="1200" dirty="0" smtClean="0"/>
        </a:p>
        <a:p>
          <a:pPr lvl="0" algn="ctr" defTabSz="889000">
            <a:lnSpc>
              <a:spcPct val="90000"/>
            </a:lnSpc>
            <a:spcBef>
              <a:spcPct val="0"/>
            </a:spcBef>
            <a:spcAft>
              <a:spcPct val="35000"/>
            </a:spcAft>
          </a:pPr>
          <a:r>
            <a:rPr lang="de-DE" sz="2000" kern="1200" dirty="0" smtClean="0"/>
            <a:t>(</a:t>
          </a:r>
          <a:r>
            <a:rPr lang="de-DE" sz="2000" kern="1200" dirty="0"/>
            <a:t>kurzfristig)</a:t>
          </a:r>
        </a:p>
      </dsp:txBody>
      <dsp:txXfrm>
        <a:off x="1009421" y="3252710"/>
        <a:ext cx="3787641" cy="162454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US" smtClean="0"/>
              <a:pPr/>
              <a:t>9/6/2023</a:t>
            </a:fld>
            <a:endParaRPr lang="en-US"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US" smtClean="0"/>
              <a:pPr/>
              <a:t>‹Nr.›</a:t>
            </a:fld>
            <a:endParaRPr lang="en-US"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9EC30E-1A71-4188-9BE7-E2A64929A436}" type="datetimeFigureOut">
              <a:rPr lang="en-US" noProof="0" smtClean="0"/>
              <a:pPr/>
              <a:t>9/6/2023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30193B-564F-4854-8A52-728F3FB19C85}" type="slidenum">
              <a:rPr lang="en-US" noProof="0" smtClean="0"/>
              <a:pPr/>
              <a:t>‹Nr.›</a:t>
            </a:fld>
            <a:endParaRPr lang="en-US"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fld id="{7783C1B2-A029-4F03-B52D-C274246AA1CA}" type="slidenum">
              <a:rPr lang="de-DE" altLang="de-DE" sz="1200"/>
              <a:pPr/>
              <a:t>1</a:t>
            </a:fld>
            <a:endParaRPr lang="de-DE" altLang="de-DE"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de-DE" altLang="de-DE" dirty="0"/>
          </a:p>
        </p:txBody>
      </p:sp>
    </p:spTree>
    <p:extLst>
      <p:ext uri="{BB962C8B-B14F-4D97-AF65-F5344CB8AC3E}">
        <p14:creationId xmlns:p14="http://schemas.microsoft.com/office/powerpoint/2010/main" val="815768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a:ln/>
        </p:spPr>
      </p:sp>
      <p:sp>
        <p:nvSpPr>
          <p:cNvPr id="32771" name="Notizenplatzhalter 2"/>
          <p:cNvSpPr>
            <a:spLocks noGrp="1"/>
          </p:cNvSpPr>
          <p:nvPr>
            <p:ph type="body" idx="1"/>
          </p:nvPr>
        </p:nvSpPr>
        <p:spPr>
          <a:noFill/>
        </p:spPr>
        <p:txBody>
          <a:bodyPr/>
          <a:lstStyle/>
          <a:p>
            <a:r>
              <a:rPr lang="de-DE" altLang="de-DE" dirty="0" smtClean="0"/>
              <a:t>Hinweis für Lehrende: </a:t>
            </a:r>
          </a:p>
          <a:p>
            <a:r>
              <a:rPr lang="de-DE" altLang="de-DE" dirty="0" smtClean="0"/>
              <a:t>Gemeinsam</a:t>
            </a:r>
            <a:r>
              <a:rPr lang="de-DE" altLang="de-DE" baseline="0" dirty="0" smtClean="0"/>
              <a:t> mit den Teilnehmenden wird diskutiert, auf welche gemeinsamen Ziele sich die Teilnehmenden verständigen können und wie diese erreicht werden können. Die Ziele werden in die Pyramide eingetragen und können im Laufe des weiteren Seminarverlaufs wieder herangezogen werden.</a:t>
            </a:r>
          </a:p>
          <a:p>
            <a:r>
              <a:rPr lang="de-DE" altLang="de-DE" baseline="0" dirty="0" smtClean="0"/>
              <a:t>Ein Beispiel einer solchen Abstimmung findet sich auf der nächsten (ausgeblendeten) Folie dieser Präsentation.</a:t>
            </a:r>
            <a:endParaRPr lang="de-DE" altLang="de-DE" dirty="0"/>
          </a:p>
        </p:txBody>
      </p:sp>
      <p:sp>
        <p:nvSpPr>
          <p:cNvPr id="32772" name="Foliennummernplatzhalter 3"/>
          <p:cNvSpPr>
            <a:spLocks noGrp="1"/>
          </p:cNvSpPr>
          <p:nvPr>
            <p:ph type="sldNum" sz="quarter" idx="5"/>
          </p:nvPr>
        </p:nvSpPr>
        <p:spPr>
          <a:noFill/>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fld id="{95EF443B-2F27-481B-8D15-4622615CD30D}" type="slidenum">
              <a:rPr lang="de-DE" altLang="de-DE" sz="1200"/>
              <a:pPr/>
              <a:t>2</a:t>
            </a:fld>
            <a:endParaRPr lang="de-DE" altLang="de-DE" sz="1200"/>
          </a:p>
        </p:txBody>
      </p:sp>
    </p:spTree>
    <p:extLst>
      <p:ext uri="{BB962C8B-B14F-4D97-AF65-F5344CB8AC3E}">
        <p14:creationId xmlns:p14="http://schemas.microsoft.com/office/powerpoint/2010/main" val="3530912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3</a:t>
            </a:fld>
            <a:endParaRPr lang="en-US" noProof="0" dirty="0"/>
          </a:p>
        </p:txBody>
      </p:sp>
    </p:spTree>
    <p:extLst>
      <p:ext uri="{BB962C8B-B14F-4D97-AF65-F5344CB8AC3E}">
        <p14:creationId xmlns:p14="http://schemas.microsoft.com/office/powerpoint/2010/main" val="2256869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4</a:t>
            </a:fld>
            <a:endParaRPr lang="en-US" noProof="0" dirty="0"/>
          </a:p>
        </p:txBody>
      </p:sp>
    </p:spTree>
    <p:extLst>
      <p:ext uri="{BB962C8B-B14F-4D97-AF65-F5344CB8AC3E}">
        <p14:creationId xmlns:p14="http://schemas.microsoft.com/office/powerpoint/2010/main" val="37162134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svg"/><Relationship Id="rId4" Type="http://schemas.openxmlformats.org/officeDocument/2006/relationships/image" Target="../media/image4.png"/><Relationship Id="rId9" Type="http://schemas.openxmlformats.org/officeDocument/2006/relationships/image" Target="../media/image11.svg"/></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svg"/><Relationship Id="rId4" Type="http://schemas.openxmlformats.org/officeDocument/2006/relationships/image" Target="../media/image4.png"/><Relationship Id="rId9" Type="http://schemas.openxmlformats.org/officeDocument/2006/relationships/image" Target="../media/image11.sv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äsentationstitel mit Foto">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804025"/>
          </a:xfrm>
          <a:solidFill>
            <a:schemeClr val="bg1">
              <a:lumMod val="85000"/>
            </a:schemeClr>
          </a:solidFill>
        </p:spPr>
        <p:txBody>
          <a:bodyPr tIns="1728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a:p>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4000" b="1" spc="-300" baseline="0" dirty="0"/>
            </a:lvl1pPr>
          </a:lstStyle>
          <a:p>
            <a:pPr lvl="0" algn="r"/>
            <a:r>
              <a:rPr lang="de-DE" noProof="0" dirty="0"/>
              <a:t>Hier klicken, um  Präsentationstitel einzufügen</a:t>
            </a:r>
            <a:endParaRPr lang="en-US" noProof="0"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sz="2000" baseline="0" dirty="0">
                <a:solidFill>
                  <a:schemeClr val="bg1"/>
                </a:solidFill>
              </a:defRPr>
            </a:lvl1pPr>
          </a:lstStyle>
          <a:p>
            <a:pPr lvl="0"/>
            <a:r>
              <a:rPr lang="de-DE" dirty="0"/>
              <a:t>Hier klicken, um den/die Namen der Vortragenden einzufügen</a:t>
            </a: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4" name="Grafik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143182" y="4149190"/>
            <a:ext cx="1686223" cy="452916"/>
          </a:xfrm>
          <a:prstGeom prst="rect">
            <a:avLst/>
          </a:prstGeom>
        </p:spPr>
      </p:pic>
    </p:spTree>
    <p:extLst>
      <p:ext uri="{BB962C8B-B14F-4D97-AF65-F5344CB8AC3E}">
        <p14:creationId xmlns:p14="http://schemas.microsoft.com/office/powerpoint/2010/main" val="13340384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chlussseite rechtbündig">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102" cy="6804025"/>
          </a:xfrm>
          <a:solidFill>
            <a:schemeClr val="bg1">
              <a:lumMod val="85000"/>
            </a:schemeClr>
          </a:solidFill>
        </p:spPr>
        <p:txBody>
          <a:bodyPr tIns="0"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210425" y="2798354"/>
            <a:ext cx="4981575" cy="1013684"/>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dirty="0" err="1"/>
              <a:t>Vielen</a:t>
            </a:r>
            <a:r>
              <a:rPr lang="en-US" noProof="0" dirty="0"/>
              <a:t> Dank!</a:t>
            </a:r>
          </a:p>
        </p:txBody>
      </p:sp>
      <p:sp>
        <p:nvSpPr>
          <p:cNvPr id="9" name="Text Placeholder 5">
            <a:extLst>
              <a:ext uri="{FF2B5EF4-FFF2-40B4-BE49-F238E27FC236}">
                <a16:creationId xmlns:a16="http://schemas.microsoft.com/office/drawing/2014/main" id="{52FA7FC9-E40E-4144-84E4-34E3722E9A6D}"/>
              </a:ext>
            </a:extLst>
          </p:cNvPr>
          <p:cNvSpPr>
            <a:spLocks noGrp="1"/>
          </p:cNvSpPr>
          <p:nvPr>
            <p:ph type="body" sz="quarter" idx="15" hasCustomPrompt="1"/>
          </p:nvPr>
        </p:nvSpPr>
        <p:spPr>
          <a:xfrm>
            <a:off x="7200900" y="3933825"/>
            <a:ext cx="4167642" cy="655005"/>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de-DE" dirty="0"/>
              <a:t>Hier Klicken, um Namen der Vortragenden einzutragen</a:t>
            </a:r>
            <a:endParaRPr lang="en-US" noProof="0" dirty="0"/>
          </a:p>
        </p:txBody>
      </p:sp>
      <p:sp>
        <p:nvSpPr>
          <p:cNvPr id="10" name="Text Placeholder 6">
            <a:extLst>
              <a:ext uri="{FF2B5EF4-FFF2-40B4-BE49-F238E27FC236}">
                <a16:creationId xmlns:a16="http://schemas.microsoft.com/office/drawing/2014/main" id="{97289182-4FE6-4A18-9775-4588D5801CF6}"/>
              </a:ext>
            </a:extLst>
          </p:cNvPr>
          <p:cNvSpPr>
            <a:spLocks noGrp="1"/>
          </p:cNvSpPr>
          <p:nvPr>
            <p:ph type="body" sz="quarter" idx="16" hasCustomPrompt="1"/>
          </p:nvPr>
        </p:nvSpPr>
        <p:spPr>
          <a:xfrm>
            <a:off x="8458200" y="4621047"/>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Telefon</a:t>
            </a:r>
            <a:endParaRPr lang="en-US" noProof="0" dirty="0"/>
          </a:p>
        </p:txBody>
      </p:sp>
      <p:sp>
        <p:nvSpPr>
          <p:cNvPr id="11" name="Text Placeholder 7">
            <a:extLst>
              <a:ext uri="{FF2B5EF4-FFF2-40B4-BE49-F238E27FC236}">
                <a16:creationId xmlns:a16="http://schemas.microsoft.com/office/drawing/2014/main" id="{BD4E94C7-6CAF-4FEE-9E02-D3D3A2AC5EAF}"/>
              </a:ext>
            </a:extLst>
          </p:cNvPr>
          <p:cNvSpPr>
            <a:spLocks noGrp="1"/>
          </p:cNvSpPr>
          <p:nvPr>
            <p:ph type="body" sz="quarter" idx="17" hasCustomPrompt="1"/>
          </p:nvPr>
        </p:nvSpPr>
        <p:spPr>
          <a:xfrm>
            <a:off x="8458200" y="4970064"/>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a:t>E-Mail</a:t>
            </a:r>
          </a:p>
        </p:txBody>
      </p:sp>
      <p:sp>
        <p:nvSpPr>
          <p:cNvPr id="12" name="Text Placeholder 8">
            <a:extLst>
              <a:ext uri="{FF2B5EF4-FFF2-40B4-BE49-F238E27FC236}">
                <a16:creationId xmlns:a16="http://schemas.microsoft.com/office/drawing/2014/main" id="{0DE421A3-3C59-48FC-BC3B-007ADFBEB4FE}"/>
              </a:ext>
            </a:extLst>
          </p:cNvPr>
          <p:cNvSpPr>
            <a:spLocks noGrp="1"/>
          </p:cNvSpPr>
          <p:nvPr>
            <p:ph type="body" sz="quarter" idx="18" hasCustomPrompt="1"/>
          </p:nvPr>
        </p:nvSpPr>
        <p:spPr>
          <a:xfrm>
            <a:off x="8458200" y="5319081"/>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a:t>Website</a:t>
            </a:r>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8458200" y="2685912"/>
            <a:ext cx="3733800"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6" name="Graphic 7" descr="User">
            <a:extLst>
              <a:ext uri="{FF2B5EF4-FFF2-40B4-BE49-F238E27FC236}">
                <a16:creationId xmlns:a16="http://schemas.microsoft.com/office/drawing/2014/main" id="{111541C4-DB03-4E53-994D-499C7D73C4D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 xmlns:asvg="http://schemas.microsoft.com/office/drawing/2016/SVG/main" r:embed="rId3"/>
              </a:ext>
            </a:extLst>
          </a:blip>
          <a:stretch>
            <a:fillRect/>
          </a:stretch>
        </p:blipFill>
        <p:spPr>
          <a:xfrm>
            <a:off x="11445452" y="4336053"/>
            <a:ext cx="218900" cy="218900"/>
          </a:xfrm>
          <a:prstGeom prst="rect">
            <a:avLst/>
          </a:prstGeom>
        </p:spPr>
      </p:pic>
      <p:pic>
        <p:nvPicPr>
          <p:cNvPr id="17" name="Graphic 9" descr="Smart Phone">
            <a:extLst>
              <a:ext uri="{FF2B5EF4-FFF2-40B4-BE49-F238E27FC236}">
                <a16:creationId xmlns:a16="http://schemas.microsoft.com/office/drawing/2014/main" id="{A29DE31C-E099-4579-BB03-675E0A40C5F2}"/>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 xmlns:asvg="http://schemas.microsoft.com/office/drawing/2016/SVG/main" r:embed="rId5"/>
              </a:ext>
            </a:extLst>
          </a:blip>
          <a:stretch>
            <a:fillRect/>
          </a:stretch>
        </p:blipFill>
        <p:spPr>
          <a:xfrm>
            <a:off x="11445452" y="4684501"/>
            <a:ext cx="218900" cy="218900"/>
          </a:xfrm>
          <a:prstGeom prst="rect">
            <a:avLst/>
          </a:prstGeom>
        </p:spPr>
      </p:pic>
      <p:pic>
        <p:nvPicPr>
          <p:cNvPr id="18" name="Graphic 8" descr="Envelope">
            <a:extLst>
              <a:ext uri="{FF2B5EF4-FFF2-40B4-BE49-F238E27FC236}">
                <a16:creationId xmlns:a16="http://schemas.microsoft.com/office/drawing/2014/main" id="{773C1382-ACE1-460F-A1B6-AB761A7D2E6B}"/>
              </a:ext>
            </a:extLst>
          </p:cNvPr>
          <p:cNvPicPr>
            <a:picLocks noChangeAspect="1"/>
          </p:cNvPicPr>
          <p:nvPr userDrawn="1"/>
        </p:nvPicPr>
        <p:blipFill>
          <a:blip r:embed="rId6" cstate="screen">
            <a:extLst>
              <a:ext uri="{28A0092B-C50C-407E-A947-70E740481C1C}">
                <a14:useLocalDpi xmlns:a14="http://schemas.microsoft.com/office/drawing/2010/main"/>
              </a:ext>
              <a:ext uri="{96DAC541-7B7A-43D3-8B79-37D633B846F1}">
                <asvg:svgBlip xmlns="" xmlns:asvg="http://schemas.microsoft.com/office/drawing/2016/SVG/main" r:embed="rId7"/>
              </a:ext>
            </a:extLst>
          </a:blip>
          <a:stretch>
            <a:fillRect/>
          </a:stretch>
        </p:blipFill>
        <p:spPr>
          <a:xfrm>
            <a:off x="11445452" y="5032949"/>
            <a:ext cx="218900" cy="218900"/>
          </a:xfrm>
          <a:prstGeom prst="rect">
            <a:avLst/>
          </a:prstGeom>
        </p:spPr>
      </p:pic>
      <p:pic>
        <p:nvPicPr>
          <p:cNvPr id="19" name="Graphic 10" descr="Link">
            <a:extLst>
              <a:ext uri="{FF2B5EF4-FFF2-40B4-BE49-F238E27FC236}">
                <a16:creationId xmlns:a16="http://schemas.microsoft.com/office/drawing/2014/main" id="{0718E6E0-05A2-479C-AEA8-1A385EB73474}"/>
              </a:ext>
            </a:extLst>
          </p:cNvPr>
          <p:cNvPicPr>
            <a:picLocks noChangeAspect="1"/>
          </p:cNvPicPr>
          <p:nvPr userDrawn="1"/>
        </p:nvPicPr>
        <p:blipFill>
          <a:blip r:embed="rId8" cstate="screen">
            <a:extLst>
              <a:ext uri="{28A0092B-C50C-407E-A947-70E740481C1C}">
                <a14:useLocalDpi xmlns:a14="http://schemas.microsoft.com/office/drawing/2010/main"/>
              </a:ext>
              <a:ext uri="{96DAC541-7B7A-43D3-8B79-37D633B846F1}">
                <asvg:svgBlip xmlns="" xmlns:asvg="http://schemas.microsoft.com/office/drawing/2016/SVG/main" r:embed="rId9"/>
              </a:ext>
            </a:extLst>
          </a:blip>
          <a:stretch>
            <a:fillRect/>
          </a:stretch>
        </p:blipFill>
        <p:spPr>
          <a:xfrm>
            <a:off x="11432509" y="5370161"/>
            <a:ext cx="244786" cy="244786"/>
          </a:xfrm>
          <a:prstGeom prst="rect">
            <a:avLst/>
          </a:prstGeom>
        </p:spPr>
      </p:pic>
      <p:sp>
        <p:nvSpPr>
          <p:cNvPr id="20"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21"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a:xfrm>
            <a:off x="432000" y="6439820"/>
            <a:ext cx="5664000" cy="295062"/>
          </a:xfrm>
        </p:spPr>
        <p:txBody>
          <a:bodyPr/>
          <a:lstStyle/>
          <a:p>
            <a:r>
              <a:rPr lang="de-DE" dirty="0"/>
              <a:t>eCHECKUP - Prävention des riskanten Alkoholkonsums bei Studierenden</a:t>
            </a:r>
          </a:p>
        </p:txBody>
      </p:sp>
    </p:spTree>
    <p:extLst>
      <p:ext uri="{BB962C8B-B14F-4D97-AF65-F5344CB8AC3E}">
        <p14:creationId xmlns:p14="http://schemas.microsoft.com/office/powerpoint/2010/main" val="204966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chlussseite linksbündig">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2411898" y="0"/>
            <a:ext cx="9780102" cy="6804025"/>
          </a:xfrm>
          <a:solidFill>
            <a:schemeClr val="bg1">
              <a:lumMod val="85000"/>
            </a:schemeClr>
          </a:solidFill>
        </p:spPr>
        <p:txBody>
          <a:bodyPr tIns="0"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9525" y="2798354"/>
            <a:ext cx="4981575" cy="1013684"/>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dirty="0" err="1"/>
              <a:t>Vielen</a:t>
            </a:r>
            <a:r>
              <a:rPr lang="en-US" noProof="0" dirty="0"/>
              <a:t> Dank!</a:t>
            </a:r>
          </a:p>
        </p:txBody>
      </p:sp>
      <p:sp>
        <p:nvSpPr>
          <p:cNvPr id="9" name="Text Placeholder 5">
            <a:extLst>
              <a:ext uri="{FF2B5EF4-FFF2-40B4-BE49-F238E27FC236}">
                <a16:creationId xmlns:a16="http://schemas.microsoft.com/office/drawing/2014/main" id="{52FA7FC9-E40E-4144-84E4-34E3722E9A6D}"/>
              </a:ext>
            </a:extLst>
          </p:cNvPr>
          <p:cNvSpPr>
            <a:spLocks noGrp="1"/>
          </p:cNvSpPr>
          <p:nvPr>
            <p:ph type="body" sz="quarter" idx="15" hasCustomPrompt="1"/>
          </p:nvPr>
        </p:nvSpPr>
        <p:spPr>
          <a:xfrm>
            <a:off x="800100" y="3933825"/>
            <a:ext cx="4167642" cy="655005"/>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de-DE" dirty="0"/>
              <a:t>Hier Klicken, um Namen der Vortragenden einzutragen</a:t>
            </a:r>
            <a:endParaRPr lang="en-US" noProof="0" dirty="0"/>
          </a:p>
        </p:txBody>
      </p:sp>
      <p:sp>
        <p:nvSpPr>
          <p:cNvPr id="10" name="Text Placeholder 6">
            <a:extLst>
              <a:ext uri="{FF2B5EF4-FFF2-40B4-BE49-F238E27FC236}">
                <a16:creationId xmlns:a16="http://schemas.microsoft.com/office/drawing/2014/main" id="{97289182-4FE6-4A18-9775-4588D5801CF6}"/>
              </a:ext>
            </a:extLst>
          </p:cNvPr>
          <p:cNvSpPr>
            <a:spLocks noGrp="1"/>
          </p:cNvSpPr>
          <p:nvPr>
            <p:ph type="body" sz="quarter" idx="16" hasCustomPrompt="1"/>
          </p:nvPr>
        </p:nvSpPr>
        <p:spPr>
          <a:xfrm>
            <a:off x="800100" y="4621047"/>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Telefon</a:t>
            </a:r>
            <a:endParaRPr lang="en-US" noProof="0" dirty="0"/>
          </a:p>
        </p:txBody>
      </p:sp>
      <p:sp>
        <p:nvSpPr>
          <p:cNvPr id="11" name="Text Placeholder 7">
            <a:extLst>
              <a:ext uri="{FF2B5EF4-FFF2-40B4-BE49-F238E27FC236}">
                <a16:creationId xmlns:a16="http://schemas.microsoft.com/office/drawing/2014/main" id="{BD4E94C7-6CAF-4FEE-9E02-D3D3A2AC5EAF}"/>
              </a:ext>
            </a:extLst>
          </p:cNvPr>
          <p:cNvSpPr>
            <a:spLocks noGrp="1"/>
          </p:cNvSpPr>
          <p:nvPr>
            <p:ph type="body" sz="quarter" idx="17" hasCustomPrompt="1"/>
          </p:nvPr>
        </p:nvSpPr>
        <p:spPr>
          <a:xfrm>
            <a:off x="800100" y="4970064"/>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a:t>E-Mail</a:t>
            </a:r>
          </a:p>
        </p:txBody>
      </p:sp>
      <p:sp>
        <p:nvSpPr>
          <p:cNvPr id="12" name="Text Placeholder 8">
            <a:extLst>
              <a:ext uri="{FF2B5EF4-FFF2-40B4-BE49-F238E27FC236}">
                <a16:creationId xmlns:a16="http://schemas.microsoft.com/office/drawing/2014/main" id="{0DE421A3-3C59-48FC-BC3B-007ADFBEB4FE}"/>
              </a:ext>
            </a:extLst>
          </p:cNvPr>
          <p:cNvSpPr>
            <a:spLocks noGrp="1"/>
          </p:cNvSpPr>
          <p:nvPr>
            <p:ph type="body" sz="quarter" idx="18" hasCustomPrompt="1"/>
          </p:nvPr>
        </p:nvSpPr>
        <p:spPr>
          <a:xfrm>
            <a:off x="800100" y="5319081"/>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a:t>Website</a:t>
            </a:r>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2685912"/>
            <a:ext cx="3733800"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6" name="Graphic 7" descr="User">
            <a:extLst>
              <a:ext uri="{FF2B5EF4-FFF2-40B4-BE49-F238E27FC236}">
                <a16:creationId xmlns:a16="http://schemas.microsoft.com/office/drawing/2014/main" id="{111541C4-DB03-4E53-994D-499C7D73C4D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 xmlns:asvg="http://schemas.microsoft.com/office/drawing/2016/SVG/main" r:embed="rId3"/>
              </a:ext>
            </a:extLst>
          </a:blip>
          <a:stretch>
            <a:fillRect/>
          </a:stretch>
        </p:blipFill>
        <p:spPr>
          <a:xfrm>
            <a:off x="472652" y="4336053"/>
            <a:ext cx="218900" cy="218900"/>
          </a:xfrm>
          <a:prstGeom prst="rect">
            <a:avLst/>
          </a:prstGeom>
        </p:spPr>
      </p:pic>
      <p:pic>
        <p:nvPicPr>
          <p:cNvPr id="17" name="Graphic 9" descr="Smart Phone">
            <a:extLst>
              <a:ext uri="{FF2B5EF4-FFF2-40B4-BE49-F238E27FC236}">
                <a16:creationId xmlns:a16="http://schemas.microsoft.com/office/drawing/2014/main" id="{A29DE31C-E099-4579-BB03-675E0A40C5F2}"/>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 xmlns:asvg="http://schemas.microsoft.com/office/drawing/2016/SVG/main" r:embed="rId5"/>
              </a:ext>
            </a:extLst>
          </a:blip>
          <a:stretch>
            <a:fillRect/>
          </a:stretch>
        </p:blipFill>
        <p:spPr>
          <a:xfrm>
            <a:off x="472652" y="4684501"/>
            <a:ext cx="218900" cy="218900"/>
          </a:xfrm>
          <a:prstGeom prst="rect">
            <a:avLst/>
          </a:prstGeom>
        </p:spPr>
      </p:pic>
      <p:pic>
        <p:nvPicPr>
          <p:cNvPr id="18" name="Graphic 8" descr="Envelope">
            <a:extLst>
              <a:ext uri="{FF2B5EF4-FFF2-40B4-BE49-F238E27FC236}">
                <a16:creationId xmlns:a16="http://schemas.microsoft.com/office/drawing/2014/main" id="{773C1382-ACE1-460F-A1B6-AB761A7D2E6B}"/>
              </a:ext>
            </a:extLst>
          </p:cNvPr>
          <p:cNvPicPr>
            <a:picLocks noChangeAspect="1"/>
          </p:cNvPicPr>
          <p:nvPr userDrawn="1"/>
        </p:nvPicPr>
        <p:blipFill>
          <a:blip r:embed="rId6" cstate="screen">
            <a:extLst>
              <a:ext uri="{28A0092B-C50C-407E-A947-70E740481C1C}">
                <a14:useLocalDpi xmlns:a14="http://schemas.microsoft.com/office/drawing/2010/main"/>
              </a:ext>
              <a:ext uri="{96DAC541-7B7A-43D3-8B79-37D633B846F1}">
                <asvg:svgBlip xmlns="" xmlns:asvg="http://schemas.microsoft.com/office/drawing/2016/SVG/main" r:embed="rId7"/>
              </a:ext>
            </a:extLst>
          </a:blip>
          <a:stretch>
            <a:fillRect/>
          </a:stretch>
        </p:blipFill>
        <p:spPr>
          <a:xfrm>
            <a:off x="472652" y="5032949"/>
            <a:ext cx="218900" cy="218900"/>
          </a:xfrm>
          <a:prstGeom prst="rect">
            <a:avLst/>
          </a:prstGeom>
        </p:spPr>
      </p:pic>
      <p:pic>
        <p:nvPicPr>
          <p:cNvPr id="19" name="Graphic 10" descr="Link">
            <a:extLst>
              <a:ext uri="{FF2B5EF4-FFF2-40B4-BE49-F238E27FC236}">
                <a16:creationId xmlns:a16="http://schemas.microsoft.com/office/drawing/2014/main" id="{0718E6E0-05A2-479C-AEA8-1A385EB73474}"/>
              </a:ext>
            </a:extLst>
          </p:cNvPr>
          <p:cNvPicPr>
            <a:picLocks noChangeAspect="1"/>
          </p:cNvPicPr>
          <p:nvPr userDrawn="1"/>
        </p:nvPicPr>
        <p:blipFill>
          <a:blip r:embed="rId8" cstate="screen">
            <a:extLst>
              <a:ext uri="{28A0092B-C50C-407E-A947-70E740481C1C}">
                <a14:useLocalDpi xmlns:a14="http://schemas.microsoft.com/office/drawing/2010/main"/>
              </a:ext>
              <a:ext uri="{96DAC541-7B7A-43D3-8B79-37D633B846F1}">
                <asvg:svgBlip xmlns="" xmlns:asvg="http://schemas.microsoft.com/office/drawing/2016/SVG/main" r:embed="rId9"/>
              </a:ext>
            </a:extLst>
          </a:blip>
          <a:stretch>
            <a:fillRect/>
          </a:stretch>
        </p:blipFill>
        <p:spPr>
          <a:xfrm>
            <a:off x="459709" y="5370161"/>
            <a:ext cx="244786" cy="244786"/>
          </a:xfrm>
          <a:prstGeom prst="rect">
            <a:avLst/>
          </a:prstGeom>
        </p:spPr>
      </p:pic>
    </p:spTree>
    <p:extLst>
      <p:ext uri="{BB962C8B-B14F-4D97-AF65-F5344CB8AC3E}">
        <p14:creationId xmlns:p14="http://schemas.microsoft.com/office/powerpoint/2010/main" val="3839316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Subheading u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7" name="Subtitl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de-DE" dirty="0"/>
              <a:t>eCHECKUP - Prävention des riskanten Alkoholkonsums bei Studierenden</a:t>
            </a:r>
          </a:p>
        </p:txBody>
      </p:sp>
      <p:sp>
        <p:nvSpPr>
          <p:cNvPr id="8"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6" name="Textplatzhalter 5"/>
          <p:cNvSpPr>
            <a:spLocks noGrp="1"/>
          </p:cNvSpPr>
          <p:nvPr>
            <p:ph type="body" sz="quarter" idx="33" hasCustomPrompt="1"/>
          </p:nvPr>
        </p:nvSpPr>
        <p:spPr>
          <a:xfrm>
            <a:off x="2832100" y="5988326"/>
            <a:ext cx="8939213" cy="346924"/>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173450163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008000"/>
            <a:ext cx="11328000" cy="5183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de-DE" dirty="0"/>
              <a:t>eCHECKUP - Prävention des riskanten Alkoholkonsums bei Studierenden</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7" name="Textplatzhalter 5"/>
          <p:cNvSpPr>
            <a:spLocks noGrp="1"/>
          </p:cNvSpPr>
          <p:nvPr>
            <p:ph type="body" sz="quarter" idx="33" hasCustomPrompt="1"/>
          </p:nvPr>
        </p:nvSpPr>
        <p:spPr>
          <a:xfrm>
            <a:off x="2844800" y="5988325"/>
            <a:ext cx="8926514" cy="383025"/>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97620753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 xmlns:adec="http://schemas.microsoft.com/office/drawing/2017/decorative" val="1"/>
              </a:ext>
            </a:extLst>
          </p:cNvPr>
          <p:cNvSpPr/>
          <p:nvPr userDrawn="1"/>
        </p:nvSpPr>
        <p:spPr>
          <a:xfrm>
            <a:off x="431800" y="1892926"/>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Content Placeholder 2">
            <a:extLst>
              <a:ext uri="{FF2B5EF4-FFF2-40B4-BE49-F238E27FC236}">
                <a16:creationId xmlns:a16="http://schemas.microsoft.com/office/drawing/2014/main" id="{85B68CA9-AC4C-4D15-9BA1-A9F1AC5606DA}"/>
              </a:ext>
            </a:extLst>
          </p:cNvPr>
          <p:cNvSpPr>
            <a:spLocks noGrp="1"/>
          </p:cNvSpPr>
          <p:nvPr>
            <p:ph idx="1"/>
          </p:nvPr>
        </p:nvSpPr>
        <p:spPr>
          <a:xfrm>
            <a:off x="4788816" y="432001"/>
            <a:ext cx="6971184" cy="5429050"/>
          </a:xfrm>
        </p:spPr>
        <p:txBody>
          <a:bodyP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15" name="Text Placeholder 3">
            <a:extLst>
              <a:ext uri="{FF2B5EF4-FFF2-40B4-BE49-F238E27FC236}">
                <a16:creationId xmlns:a16="http://schemas.microsoft.com/office/drawing/2014/main" id="{29B24D8A-D8A5-4F57-A260-A4CF75FCB3BD}"/>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noProof="0" dirty="0"/>
              <a:t>Textmasterformat bearbeiten</a:t>
            </a:r>
          </a:p>
        </p:txBody>
      </p:sp>
      <p:sp>
        <p:nvSpPr>
          <p:cNvPr id="8"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9" name="Textplatzhalter 5"/>
          <p:cNvSpPr>
            <a:spLocks noGrp="1"/>
          </p:cNvSpPr>
          <p:nvPr>
            <p:ph type="body" sz="quarter" idx="33" hasCustomPrompt="1"/>
          </p:nvPr>
        </p:nvSpPr>
        <p:spPr>
          <a:xfrm>
            <a:off x="2806700" y="5988326"/>
            <a:ext cx="8964614" cy="390962"/>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8014327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zwei Spalten ohne Subheading und Spalten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9" name="Content Placeholder 3">
            <a:extLst>
              <a:ext uri="{FF2B5EF4-FFF2-40B4-BE49-F238E27FC236}">
                <a16:creationId xmlns:a16="http://schemas.microsoft.com/office/drawing/2014/main" id="{EE1E0B79-3CC8-4DCF-8AEC-AC43BC9A3048}"/>
              </a:ext>
            </a:extLst>
          </p:cNvPr>
          <p:cNvSpPr>
            <a:spLocks noGrp="1"/>
          </p:cNvSpPr>
          <p:nvPr>
            <p:ph sz="half" idx="2"/>
          </p:nvPr>
        </p:nvSpPr>
        <p:spPr>
          <a:xfrm>
            <a:off x="6311886" y="1007250"/>
            <a:ext cx="5460114" cy="5169713"/>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10" name="Content Placeholder 2">
            <a:extLst>
              <a:ext uri="{FF2B5EF4-FFF2-40B4-BE49-F238E27FC236}">
                <a16:creationId xmlns:a16="http://schemas.microsoft.com/office/drawing/2014/main" id="{15546508-E26C-46CD-8939-D20E71BF4ED7}"/>
              </a:ext>
            </a:extLst>
          </p:cNvPr>
          <p:cNvSpPr>
            <a:spLocks noGrp="1"/>
          </p:cNvSpPr>
          <p:nvPr>
            <p:ph sz="half" idx="1"/>
          </p:nvPr>
        </p:nvSpPr>
        <p:spPr>
          <a:xfrm>
            <a:off x="431999" y="1007250"/>
            <a:ext cx="5448115" cy="5169713"/>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7"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8" name="Textplatzhalter 5"/>
          <p:cNvSpPr>
            <a:spLocks noGrp="1"/>
          </p:cNvSpPr>
          <p:nvPr>
            <p:ph type="body" sz="quarter" idx="33" hasCustomPrompt="1"/>
          </p:nvPr>
        </p:nvSpPr>
        <p:spPr>
          <a:xfrm>
            <a:off x="6312573" y="5974039"/>
            <a:ext cx="5459427" cy="188637"/>
          </a:xfrm>
        </p:spPr>
        <p:txBody>
          <a:bodyPr/>
          <a:lstStyle>
            <a:lvl1pPr marL="0" indent="0" algn="r">
              <a:lnSpc>
                <a:spcPct val="100000"/>
              </a:lnSpc>
              <a:spcBef>
                <a:spcPts val="0"/>
              </a:spcBef>
              <a:buNone/>
              <a:defRPr sz="1200"/>
            </a:lvl1pPr>
          </a:lstStyle>
          <a:p>
            <a:pPr lvl="0"/>
            <a:r>
              <a:rPr lang="de-DE" dirty="0" smtClean="0"/>
              <a:t>Quelle(n)</a:t>
            </a:r>
          </a:p>
        </p:txBody>
      </p:sp>
      <p:sp>
        <p:nvSpPr>
          <p:cNvPr id="11" name="Textplatzhalter 5"/>
          <p:cNvSpPr>
            <a:spLocks noGrp="1"/>
          </p:cNvSpPr>
          <p:nvPr>
            <p:ph type="body" sz="quarter" idx="34" hasCustomPrompt="1"/>
          </p:nvPr>
        </p:nvSpPr>
        <p:spPr>
          <a:xfrm>
            <a:off x="431999" y="5974039"/>
            <a:ext cx="5448115" cy="202924"/>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61555331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zwei Spalten mit Subheading und Spalten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a:lstStyle>
            <a:lvl1pPr>
              <a:defRPr baseline="0">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a:lstStyle>
            <a:lvl1pPr marL="0" indent="0">
              <a:buNone/>
              <a:defRPr baseline="0"/>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hasCustomPrompt="1"/>
          </p:nvPr>
        </p:nvSpPr>
        <p:spPr>
          <a:xfrm>
            <a:off x="431800" y="1740534"/>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a:t>Überschrift Spalte 1</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hasCustomPrompt="1"/>
          </p:nvPr>
        </p:nvSpPr>
        <p:spPr>
          <a:xfrm>
            <a:off x="432000" y="2310849"/>
            <a:ext cx="5472000" cy="3881152"/>
          </a:xfrm>
        </p:spPr>
        <p:txBody>
          <a:bodyPr/>
          <a:lstStyle>
            <a:lvl1pPr>
              <a:defRPr baseline="0">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dirty="0"/>
              <a:t>Erste Listenebene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291216" y="1734156"/>
            <a:ext cx="5472000" cy="358775"/>
          </a:xfrm>
        </p:spPr>
        <p:txBody>
          <a:bodyPr/>
          <a:lstStyle>
            <a:lvl1pPr marL="0" indent="0">
              <a:buNone/>
              <a:defRPr sz="2400" b="1"/>
            </a:lvl1pPr>
          </a:lstStyle>
          <a:p>
            <a:pPr lvl="0"/>
            <a:r>
              <a:rPr lang="de-DE" noProof="0" dirty="0"/>
              <a:t>Überschrift Spalte 2</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hasCustomPrompt="1"/>
          </p:nvPr>
        </p:nvSpPr>
        <p:spPr>
          <a:xfrm>
            <a:off x="6299887" y="2310849"/>
            <a:ext cx="5472113" cy="3880401"/>
          </a:xfrm>
        </p:spPr>
        <p:txBody>
          <a:bodyPr/>
          <a:lstStyle/>
          <a:p>
            <a:pPr lvl="0"/>
            <a:r>
              <a:rPr lang="de-DE" noProof="0" dirty="0"/>
              <a:t>Erste Listenebene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de-DE" dirty="0"/>
              <a:t>eCHECKUP - Prävention des riskanten Alkoholkonsums bei Studierenden</a:t>
            </a:r>
          </a:p>
        </p:txBody>
      </p:sp>
      <p:sp>
        <p:nvSpPr>
          <p:cNvPr id="10" name="Rectangle 9" descr="Accent block left">
            <a:extLst>
              <a:ext uri="{FF2B5EF4-FFF2-40B4-BE49-F238E27FC236}">
                <a16:creationId xmlns:a16="http://schemas.microsoft.com/office/drawing/2014/main" id="{BBC0CAF5-0DE6-4BEA-824E-124A54A76AC6}"/>
              </a:ext>
              <a:ext uri="{C183D7F6-B498-43B3-948B-1728B52AA6E4}">
                <adec:decorative xmlns="" xmlns:adec="http://schemas.microsoft.com/office/drawing/2017/decorative" val="1"/>
              </a:ext>
            </a:extLst>
          </p:cNvPr>
          <p:cNvSpPr/>
          <p:nvPr userDrawn="1"/>
        </p:nvSpPr>
        <p:spPr>
          <a:xfrm>
            <a:off x="431800" y="1557890"/>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1" name="Rectangle 10" descr="Accent bar right&#10;">
            <a:extLst>
              <a:ext uri="{FF2B5EF4-FFF2-40B4-BE49-F238E27FC236}">
                <a16:creationId xmlns:a16="http://schemas.microsoft.com/office/drawing/2014/main" id="{ED008080-B2F5-441A-8B15-30AE86BBF943}"/>
              </a:ext>
              <a:ext uri="{C183D7F6-B498-43B3-948B-1728B52AA6E4}">
                <adec:decorative xmlns="" xmlns:adec="http://schemas.microsoft.com/office/drawing/2017/decorative" val="1"/>
              </a:ext>
            </a:extLst>
          </p:cNvPr>
          <p:cNvSpPr/>
          <p:nvPr userDrawn="1"/>
        </p:nvSpPr>
        <p:spPr>
          <a:xfrm>
            <a:off x="6291216" y="1581756"/>
            <a:ext cx="1984175" cy="1148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14" name="Textplatzhalter 5"/>
          <p:cNvSpPr>
            <a:spLocks noGrp="1"/>
          </p:cNvSpPr>
          <p:nvPr>
            <p:ph type="body" sz="quarter" idx="33" hasCustomPrompt="1"/>
          </p:nvPr>
        </p:nvSpPr>
        <p:spPr>
          <a:xfrm>
            <a:off x="431800" y="5988326"/>
            <a:ext cx="5472200" cy="152400"/>
          </a:xfrm>
        </p:spPr>
        <p:txBody>
          <a:bodyPr/>
          <a:lstStyle>
            <a:lvl1pPr marL="0" indent="0" algn="r">
              <a:lnSpc>
                <a:spcPct val="100000"/>
              </a:lnSpc>
              <a:spcBef>
                <a:spcPts val="0"/>
              </a:spcBef>
              <a:buNone/>
              <a:defRPr sz="1200"/>
            </a:lvl1pPr>
          </a:lstStyle>
          <a:p>
            <a:pPr lvl="0"/>
            <a:r>
              <a:rPr lang="de-DE" dirty="0" smtClean="0"/>
              <a:t>Quelle(n)</a:t>
            </a:r>
          </a:p>
        </p:txBody>
      </p:sp>
      <p:sp>
        <p:nvSpPr>
          <p:cNvPr id="15" name="Textplatzhalter 5"/>
          <p:cNvSpPr>
            <a:spLocks noGrp="1"/>
          </p:cNvSpPr>
          <p:nvPr>
            <p:ph type="body" sz="quarter" idx="34" hasCustomPrompt="1"/>
          </p:nvPr>
        </p:nvSpPr>
        <p:spPr>
          <a:xfrm>
            <a:off x="6291217" y="5988326"/>
            <a:ext cx="5472000" cy="202924"/>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250995575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zwei Spalten mit Spaltenüberschrift (kein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 xmlns:adec="http://schemas.microsoft.com/office/drawing/2017/decorative" val="1"/>
              </a:ext>
            </a:extLst>
          </p:cNvPr>
          <p:cNvSpPr/>
          <p:nvPr userDrawn="1"/>
        </p:nvSpPr>
        <p:spPr>
          <a:xfrm>
            <a:off x="431800" y="1016231"/>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2" name="Rectangle 11" descr="Accent bar right&#10;">
            <a:extLst>
              <a:ext uri="{FF2B5EF4-FFF2-40B4-BE49-F238E27FC236}">
                <a16:creationId xmlns:a16="http://schemas.microsoft.com/office/drawing/2014/main" id="{3E8A46E0-47C2-4441-B7DD-F621A80F1FC8}"/>
              </a:ext>
              <a:ext uri="{C183D7F6-B498-43B3-948B-1728B52AA6E4}">
                <adec:decorative xmlns="" xmlns:adec="http://schemas.microsoft.com/office/drawing/2017/decorative" val="1"/>
              </a:ext>
            </a:extLst>
          </p:cNvPr>
          <p:cNvSpPr/>
          <p:nvPr userDrawn="1"/>
        </p:nvSpPr>
        <p:spPr>
          <a:xfrm>
            <a:off x="6299887" y="1016231"/>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Text Placeholder 2">
            <a:extLst>
              <a:ext uri="{FF2B5EF4-FFF2-40B4-BE49-F238E27FC236}">
                <a16:creationId xmlns:a16="http://schemas.microsoft.com/office/drawing/2014/main" id="{D902C307-6561-4E11-9899-1F34830AE8AB}"/>
              </a:ext>
            </a:extLst>
          </p:cNvPr>
          <p:cNvSpPr>
            <a:spLocks noGrp="1"/>
          </p:cNvSpPr>
          <p:nvPr>
            <p:ph type="body" idx="1" hasCustomPrompt="1"/>
          </p:nvPr>
        </p:nvSpPr>
        <p:spPr>
          <a:xfrm>
            <a:off x="431800" y="1224128"/>
            <a:ext cx="5448115"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smtClean="0"/>
              <a:t>Überschrift Spalte 1</a:t>
            </a:r>
            <a:endParaRPr lang="de-DE" noProof="0" dirty="0"/>
          </a:p>
        </p:txBody>
      </p:sp>
      <p:sp>
        <p:nvSpPr>
          <p:cNvPr id="16" name="Text Placeholder 4">
            <a:extLst>
              <a:ext uri="{FF2B5EF4-FFF2-40B4-BE49-F238E27FC236}">
                <a16:creationId xmlns:a16="http://schemas.microsoft.com/office/drawing/2014/main" id="{CD73439B-6B1B-47C5-B2B0-409015FB3398}"/>
              </a:ext>
            </a:extLst>
          </p:cNvPr>
          <p:cNvSpPr>
            <a:spLocks noGrp="1"/>
          </p:cNvSpPr>
          <p:nvPr>
            <p:ph type="body" sz="quarter" idx="3" hasCustomPrompt="1"/>
          </p:nvPr>
        </p:nvSpPr>
        <p:spPr>
          <a:xfrm>
            <a:off x="6312086" y="1224128"/>
            <a:ext cx="5447914"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smtClean="0"/>
              <a:t>Überschrift Spalte 2</a:t>
            </a:r>
            <a:endParaRPr lang="de-DE" noProof="0" dirty="0"/>
          </a:p>
        </p:txBody>
      </p:sp>
      <p:sp>
        <p:nvSpPr>
          <p:cNvPr id="17" name="Content Placeholder 5">
            <a:extLst>
              <a:ext uri="{FF2B5EF4-FFF2-40B4-BE49-F238E27FC236}">
                <a16:creationId xmlns:a16="http://schemas.microsoft.com/office/drawing/2014/main" id="{12AC6878-44C6-4445-A225-70C0DC482EDF}"/>
              </a:ext>
            </a:extLst>
          </p:cNvPr>
          <p:cNvSpPr>
            <a:spLocks noGrp="1"/>
          </p:cNvSpPr>
          <p:nvPr>
            <p:ph sz="quarter" idx="4"/>
          </p:nvPr>
        </p:nvSpPr>
        <p:spPr>
          <a:xfrm>
            <a:off x="6299886" y="1955731"/>
            <a:ext cx="5447914" cy="4233932"/>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18" name="Content Placeholder 3">
            <a:extLst>
              <a:ext uri="{FF2B5EF4-FFF2-40B4-BE49-F238E27FC236}">
                <a16:creationId xmlns:a16="http://schemas.microsoft.com/office/drawing/2014/main" id="{6D675DA8-374F-4915-973A-53612A41FFC1}"/>
              </a:ext>
            </a:extLst>
          </p:cNvPr>
          <p:cNvSpPr>
            <a:spLocks noGrp="1"/>
          </p:cNvSpPr>
          <p:nvPr>
            <p:ph sz="half" idx="2"/>
          </p:nvPr>
        </p:nvSpPr>
        <p:spPr>
          <a:xfrm>
            <a:off x="431800" y="1943031"/>
            <a:ext cx="5447914" cy="4246632"/>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13" name="Slide Number Placeholder 5">
            <a:extLst>
              <a:ext uri="{FF2B5EF4-FFF2-40B4-BE49-F238E27FC236}">
                <a16:creationId xmlns:a16="http://schemas.microsoft.com/office/drawing/2014/main" id="{5ECA3099-A94F-4C3E-BC29-780EDD38F722}"/>
              </a:ext>
            </a:extLst>
          </p:cNvPr>
          <p:cNvSpPr>
            <a:spLocks noGrp="1"/>
          </p:cNvSpPr>
          <p:nvPr>
            <p:ph type="sldNum" sz="quarter" idx="1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15" name="Textplatzhalter 5"/>
          <p:cNvSpPr>
            <a:spLocks noGrp="1"/>
          </p:cNvSpPr>
          <p:nvPr>
            <p:ph type="body" sz="quarter" idx="33" hasCustomPrompt="1"/>
          </p:nvPr>
        </p:nvSpPr>
        <p:spPr>
          <a:xfrm>
            <a:off x="6299885" y="5986739"/>
            <a:ext cx="5447915" cy="202923"/>
          </a:xfrm>
        </p:spPr>
        <p:txBody>
          <a:bodyPr/>
          <a:lstStyle>
            <a:lvl1pPr marL="0" indent="0" algn="r">
              <a:lnSpc>
                <a:spcPct val="100000"/>
              </a:lnSpc>
              <a:spcBef>
                <a:spcPts val="0"/>
              </a:spcBef>
              <a:buNone/>
              <a:defRPr sz="1200"/>
            </a:lvl1pPr>
          </a:lstStyle>
          <a:p>
            <a:pPr lvl="0"/>
            <a:r>
              <a:rPr lang="de-DE" dirty="0" smtClean="0"/>
              <a:t>Quelle(n)</a:t>
            </a:r>
          </a:p>
        </p:txBody>
      </p:sp>
      <p:sp>
        <p:nvSpPr>
          <p:cNvPr id="19" name="Textplatzhalter 5"/>
          <p:cNvSpPr>
            <a:spLocks noGrp="1"/>
          </p:cNvSpPr>
          <p:nvPr>
            <p:ph type="body" sz="quarter" idx="34" hasCustomPrompt="1"/>
          </p:nvPr>
        </p:nvSpPr>
        <p:spPr>
          <a:xfrm>
            <a:off x="431801" y="5979353"/>
            <a:ext cx="5447914" cy="210309"/>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36253150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zwei Spalten, Subheading, keine Spalten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7" name="Subtitle 2">
            <a:extLst>
              <a:ext uri="{FF2B5EF4-FFF2-40B4-BE49-F238E27FC236}">
                <a16:creationId xmlns:a16="http://schemas.microsoft.com/office/drawing/2014/main" id="{7DEBF36F-ADC5-48FF-BFAF-3BED06924FD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2000"/>
            <a:ext cx="5472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6" name="Text Placeholder 4">
            <a:extLst>
              <a:ext uri="{FF2B5EF4-FFF2-40B4-BE49-F238E27FC236}">
                <a16:creationId xmlns:a16="http://schemas.microsoft.com/office/drawing/2014/main" id="{7867C73D-EE16-41D1-B7CE-A35C765E3B8D}"/>
              </a:ext>
            </a:extLst>
          </p:cNvPr>
          <p:cNvSpPr>
            <a:spLocks noGrp="1"/>
          </p:cNvSpPr>
          <p:nvPr>
            <p:ph type="body" sz="quarter" idx="12"/>
          </p:nvPr>
        </p:nvSpPr>
        <p:spPr>
          <a:xfrm>
            <a:off x="6299887" y="1511250"/>
            <a:ext cx="5472113" cy="4680000"/>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8"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9" name="Textplatzhalter 5"/>
          <p:cNvSpPr>
            <a:spLocks noGrp="1"/>
          </p:cNvSpPr>
          <p:nvPr>
            <p:ph type="body" sz="quarter" idx="33" hasCustomPrompt="1"/>
          </p:nvPr>
        </p:nvSpPr>
        <p:spPr>
          <a:xfrm>
            <a:off x="6304281" y="5988326"/>
            <a:ext cx="5458936" cy="202924"/>
          </a:xfrm>
        </p:spPr>
        <p:txBody>
          <a:bodyPr/>
          <a:lstStyle>
            <a:lvl1pPr marL="0" indent="0" algn="r">
              <a:lnSpc>
                <a:spcPct val="100000"/>
              </a:lnSpc>
              <a:spcBef>
                <a:spcPts val="0"/>
              </a:spcBef>
              <a:buNone/>
              <a:defRPr sz="1200"/>
            </a:lvl1pPr>
          </a:lstStyle>
          <a:p>
            <a:pPr lvl="0"/>
            <a:r>
              <a:rPr lang="de-DE" dirty="0" smtClean="0"/>
              <a:t>Quelle(n)</a:t>
            </a:r>
          </a:p>
        </p:txBody>
      </p:sp>
      <p:sp>
        <p:nvSpPr>
          <p:cNvPr id="10" name="Textplatzhalter 5"/>
          <p:cNvSpPr>
            <a:spLocks noGrp="1"/>
          </p:cNvSpPr>
          <p:nvPr>
            <p:ph type="body" sz="quarter" idx="34" hasCustomPrompt="1"/>
          </p:nvPr>
        </p:nvSpPr>
        <p:spPr>
          <a:xfrm>
            <a:off x="431801" y="5988326"/>
            <a:ext cx="5476592" cy="202924"/>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89155218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 Subheading und 3 Spalt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511476"/>
            <a:ext cx="3600450" cy="4679249"/>
          </a:xfrm>
        </p:spPr>
        <p:txBody>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11" name="Text Placeholder 5">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511475"/>
            <a:ext cx="3600450" cy="4679250"/>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de-DE" dirty="0"/>
              <a:t>eCHECKUP - Prävention des riskanten Alkoholkonsums bei Studierenden</a:t>
            </a:r>
          </a:p>
        </p:txBody>
      </p:sp>
      <p:sp>
        <p:nvSpPr>
          <p:cNvPr id="10"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12" name="Textplatzhalter 5"/>
          <p:cNvSpPr>
            <a:spLocks noGrp="1"/>
          </p:cNvSpPr>
          <p:nvPr>
            <p:ph type="body" sz="quarter" idx="33" hasCustomPrompt="1"/>
          </p:nvPr>
        </p:nvSpPr>
        <p:spPr>
          <a:xfrm>
            <a:off x="431801" y="5987801"/>
            <a:ext cx="3600200" cy="202924"/>
          </a:xfrm>
        </p:spPr>
        <p:txBody>
          <a:bodyPr/>
          <a:lstStyle>
            <a:lvl1pPr marL="0" indent="0" algn="r">
              <a:lnSpc>
                <a:spcPct val="100000"/>
              </a:lnSpc>
              <a:spcBef>
                <a:spcPts val="0"/>
              </a:spcBef>
              <a:buNone/>
              <a:defRPr sz="1200"/>
            </a:lvl1pPr>
          </a:lstStyle>
          <a:p>
            <a:pPr lvl="0"/>
            <a:r>
              <a:rPr lang="de-DE" dirty="0" smtClean="0"/>
              <a:t>Quelle(n)</a:t>
            </a:r>
          </a:p>
        </p:txBody>
      </p:sp>
      <p:sp>
        <p:nvSpPr>
          <p:cNvPr id="13" name="Textplatzhalter 5"/>
          <p:cNvSpPr>
            <a:spLocks noGrp="1"/>
          </p:cNvSpPr>
          <p:nvPr>
            <p:ph type="body" sz="quarter" idx="34" hasCustomPrompt="1"/>
          </p:nvPr>
        </p:nvSpPr>
        <p:spPr>
          <a:xfrm>
            <a:off x="4301549" y="5971842"/>
            <a:ext cx="3600451" cy="202924"/>
          </a:xfrm>
        </p:spPr>
        <p:txBody>
          <a:bodyPr/>
          <a:lstStyle>
            <a:lvl1pPr marL="0" indent="0" algn="r">
              <a:lnSpc>
                <a:spcPct val="100000"/>
              </a:lnSpc>
              <a:spcBef>
                <a:spcPts val="0"/>
              </a:spcBef>
              <a:buNone/>
              <a:defRPr sz="1200"/>
            </a:lvl1pPr>
          </a:lstStyle>
          <a:p>
            <a:pPr lvl="0"/>
            <a:r>
              <a:rPr lang="de-DE" dirty="0" smtClean="0"/>
              <a:t>Quelle(n)</a:t>
            </a:r>
          </a:p>
        </p:txBody>
      </p:sp>
      <p:sp>
        <p:nvSpPr>
          <p:cNvPr id="14" name="Textplatzhalter 5"/>
          <p:cNvSpPr>
            <a:spLocks noGrp="1"/>
          </p:cNvSpPr>
          <p:nvPr>
            <p:ph type="body" sz="quarter" idx="35" hasCustomPrompt="1"/>
          </p:nvPr>
        </p:nvSpPr>
        <p:spPr>
          <a:xfrm>
            <a:off x="8171551" y="5987801"/>
            <a:ext cx="3591666"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Tree>
    <p:extLst>
      <p:ext uri="{BB962C8B-B14F-4D97-AF65-F5344CB8AC3E}">
        <p14:creationId xmlns:p14="http://schemas.microsoft.com/office/powerpoint/2010/main" val="26543880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ohne Foto">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4000" b="1" spc="-300" dirty="0"/>
            </a:lvl1pPr>
          </a:lstStyle>
          <a:p>
            <a:pPr lvl="0" algn="r"/>
            <a:r>
              <a:rPr lang="de-DE" noProof="0" dirty="0"/>
              <a:t>Hier klicken, um  Präsentationstitel einzufügen</a:t>
            </a:r>
            <a:endParaRPr lang="en-US" noProof="0"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sz="2000" dirty="0">
                <a:solidFill>
                  <a:schemeClr val="bg1"/>
                </a:solidFill>
              </a:defRPr>
            </a:lvl1pPr>
          </a:lstStyle>
          <a:p>
            <a:pPr lvl="0"/>
            <a:r>
              <a:rPr lang="de-DE" dirty="0"/>
              <a:t>Hier klicken, um den/die Namen der Vortragenden einzufügen</a:t>
            </a: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7" name="Grafik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143182" y="4149190"/>
            <a:ext cx="1686223" cy="452916"/>
          </a:xfrm>
          <a:prstGeom prst="rect">
            <a:avLst/>
          </a:prstGeom>
        </p:spPr>
      </p:pic>
    </p:spTree>
    <p:extLst>
      <p:ext uri="{BB962C8B-B14F-4D97-AF65-F5344CB8AC3E}">
        <p14:creationId xmlns:p14="http://schemas.microsoft.com/office/powerpoint/2010/main" val="85776010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 und 3 Spalt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016001"/>
            <a:ext cx="3600000" cy="5175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016002"/>
            <a:ext cx="3600450" cy="5174724"/>
          </a:xfrm>
        </p:spPr>
        <p:txBody>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11" name="Text Placeholder 5">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044626"/>
            <a:ext cx="3600450" cy="5146099"/>
          </a:xfrm>
        </p:spPr>
        <p:txBody>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de-DE" dirty="0"/>
              <a:t>eCHECKUP - Prävention des riskanten Alkoholkonsums bei Studierenden</a:t>
            </a:r>
          </a:p>
        </p:txBody>
      </p:sp>
      <p:sp>
        <p:nvSpPr>
          <p:cNvPr id="10"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12" name="Textplatzhalter 5"/>
          <p:cNvSpPr>
            <a:spLocks noGrp="1"/>
          </p:cNvSpPr>
          <p:nvPr>
            <p:ph type="body" sz="quarter" idx="33" hasCustomPrompt="1"/>
          </p:nvPr>
        </p:nvSpPr>
        <p:spPr>
          <a:xfrm>
            <a:off x="431801" y="5987801"/>
            <a:ext cx="3600200" cy="202924"/>
          </a:xfrm>
        </p:spPr>
        <p:txBody>
          <a:bodyPr/>
          <a:lstStyle>
            <a:lvl1pPr marL="0" indent="0" algn="r">
              <a:lnSpc>
                <a:spcPct val="100000"/>
              </a:lnSpc>
              <a:spcBef>
                <a:spcPts val="0"/>
              </a:spcBef>
              <a:buNone/>
              <a:defRPr sz="1200"/>
            </a:lvl1pPr>
          </a:lstStyle>
          <a:p>
            <a:pPr lvl="0"/>
            <a:r>
              <a:rPr lang="de-DE" dirty="0" smtClean="0"/>
              <a:t>Quelle(n)</a:t>
            </a:r>
          </a:p>
        </p:txBody>
      </p:sp>
      <p:sp>
        <p:nvSpPr>
          <p:cNvPr id="13" name="Textplatzhalter 5"/>
          <p:cNvSpPr>
            <a:spLocks noGrp="1"/>
          </p:cNvSpPr>
          <p:nvPr>
            <p:ph type="body" sz="quarter" idx="34" hasCustomPrompt="1"/>
          </p:nvPr>
        </p:nvSpPr>
        <p:spPr>
          <a:xfrm>
            <a:off x="4301549" y="5971842"/>
            <a:ext cx="3600451"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
        <p:nvSpPr>
          <p:cNvPr id="14" name="Textplatzhalter 5"/>
          <p:cNvSpPr>
            <a:spLocks noGrp="1"/>
          </p:cNvSpPr>
          <p:nvPr>
            <p:ph type="body" sz="quarter" idx="35" hasCustomPrompt="1"/>
          </p:nvPr>
        </p:nvSpPr>
        <p:spPr>
          <a:xfrm>
            <a:off x="8171551" y="5987801"/>
            <a:ext cx="3591666"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Tree>
    <p:extLst>
      <p:ext uri="{BB962C8B-B14F-4D97-AF65-F5344CB8AC3E}">
        <p14:creationId xmlns:p14="http://schemas.microsoft.com/office/powerpoint/2010/main" val="289780764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Subheading und 5 Spalt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512000"/>
            <a:ext cx="2160588" cy="4679250"/>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512000"/>
            <a:ext cx="2160588" cy="4679250"/>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507535"/>
            <a:ext cx="2160588" cy="4679250"/>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507535"/>
            <a:ext cx="2160588" cy="4683715"/>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de-DE" dirty="0"/>
              <a:t>eCHECKUP - Prävention des riskanten Alkoholkonsums bei Studierenden</a:t>
            </a:r>
          </a:p>
        </p:txBody>
      </p:sp>
      <p:sp>
        <p:nvSpPr>
          <p:cNvPr id="11"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12" name="Textplatzhalter 5"/>
          <p:cNvSpPr>
            <a:spLocks noGrp="1"/>
          </p:cNvSpPr>
          <p:nvPr>
            <p:ph type="body" sz="quarter" idx="33" hasCustomPrompt="1"/>
          </p:nvPr>
        </p:nvSpPr>
        <p:spPr>
          <a:xfrm>
            <a:off x="277425" y="5983861"/>
            <a:ext cx="2314575"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
        <p:nvSpPr>
          <p:cNvPr id="14" name="Textplatzhalter 5"/>
          <p:cNvSpPr>
            <a:spLocks noGrp="1"/>
          </p:cNvSpPr>
          <p:nvPr>
            <p:ph type="body" sz="quarter" idx="34" hasCustomPrompt="1"/>
          </p:nvPr>
        </p:nvSpPr>
        <p:spPr>
          <a:xfrm>
            <a:off x="2572425" y="5990559"/>
            <a:ext cx="2314575"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
        <p:nvSpPr>
          <p:cNvPr id="16" name="Textplatzhalter 5"/>
          <p:cNvSpPr>
            <a:spLocks noGrp="1"/>
          </p:cNvSpPr>
          <p:nvPr>
            <p:ph type="body" sz="quarter" idx="35" hasCustomPrompt="1"/>
          </p:nvPr>
        </p:nvSpPr>
        <p:spPr>
          <a:xfrm>
            <a:off x="7162425" y="5983861"/>
            <a:ext cx="2314575"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
        <p:nvSpPr>
          <p:cNvPr id="18" name="Textplatzhalter 5"/>
          <p:cNvSpPr>
            <a:spLocks noGrp="1"/>
          </p:cNvSpPr>
          <p:nvPr>
            <p:ph type="body" sz="quarter" idx="36" hasCustomPrompt="1"/>
          </p:nvPr>
        </p:nvSpPr>
        <p:spPr>
          <a:xfrm>
            <a:off x="4847850" y="5979396"/>
            <a:ext cx="2314575"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
        <p:nvSpPr>
          <p:cNvPr id="19" name="Textplatzhalter 5"/>
          <p:cNvSpPr>
            <a:spLocks noGrp="1"/>
          </p:cNvSpPr>
          <p:nvPr>
            <p:ph type="body" sz="quarter" idx="37" hasCustomPrompt="1"/>
          </p:nvPr>
        </p:nvSpPr>
        <p:spPr>
          <a:xfrm>
            <a:off x="9448641" y="5991063"/>
            <a:ext cx="2314575"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Tree>
    <p:extLst>
      <p:ext uri="{BB962C8B-B14F-4D97-AF65-F5344CB8AC3E}">
        <p14:creationId xmlns:p14="http://schemas.microsoft.com/office/powerpoint/2010/main" val="97483723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und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de-DE" dirty="0"/>
              <a:t>eCHECKUP - Prävention des riskanten Alkoholkonsums bei Studierenden</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7" name="Textplatzhalter 5"/>
          <p:cNvSpPr>
            <a:spLocks noGrp="1"/>
          </p:cNvSpPr>
          <p:nvPr>
            <p:ph type="body" sz="quarter" idx="33" hasCustomPrompt="1"/>
          </p:nvPr>
        </p:nvSpPr>
        <p:spPr>
          <a:xfrm>
            <a:off x="2273301" y="5978385"/>
            <a:ext cx="9486700" cy="392965"/>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150585527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de-DE" dirty="0"/>
              <a:t>eCHECKUP - Prävention des riskanten Alkoholkonsums bei Studierenden</a:t>
            </a:r>
          </a:p>
        </p:txBody>
      </p:sp>
      <p:sp>
        <p:nvSpPr>
          <p:cNvPr id="4" name="Title 3">
            <a:extLst>
              <a:ext uri="{FF2B5EF4-FFF2-40B4-BE49-F238E27FC236}">
                <a16:creationId xmlns:a16="http://schemas.microsoft.com/office/drawing/2014/main" id="{90694D9D-C633-4D52-965E-E5BBD9883037}"/>
              </a:ext>
            </a:extLst>
          </p:cNvPr>
          <p:cNvSpPr>
            <a:spLocks noGrp="1"/>
          </p:cNvSpPr>
          <p:nvPr>
            <p:ph type="title" hasCustomPrompt="1"/>
          </p:nvPr>
        </p:nvSpPr>
        <p:spPr/>
        <p:txBody>
          <a:body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5"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6" name="Textplatzhalter 5"/>
          <p:cNvSpPr>
            <a:spLocks noGrp="1"/>
          </p:cNvSpPr>
          <p:nvPr>
            <p:ph type="body" sz="quarter" idx="33" hasCustomPrompt="1"/>
          </p:nvPr>
        </p:nvSpPr>
        <p:spPr>
          <a:xfrm>
            <a:off x="2806701" y="5978385"/>
            <a:ext cx="8953300" cy="392965"/>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113976703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de-DE" dirty="0"/>
              <a:t>eCHECKUP - Prävention des riskanten Alkoholkonsums bei Studierenden</a:t>
            </a:r>
          </a:p>
        </p:txBody>
      </p:sp>
      <p:sp>
        <p:nvSpPr>
          <p:cNvPr id="4"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5" name="Textplatzhalter 5"/>
          <p:cNvSpPr>
            <a:spLocks noGrp="1"/>
          </p:cNvSpPr>
          <p:nvPr>
            <p:ph type="body" sz="quarter" idx="33" hasCustomPrompt="1"/>
          </p:nvPr>
        </p:nvSpPr>
        <p:spPr>
          <a:xfrm>
            <a:off x="2832101" y="5978385"/>
            <a:ext cx="8927900" cy="392965"/>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390043351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e weiße Sei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endParaRPr lang="de-DE" dirty="0"/>
          </a:p>
        </p:txBody>
      </p:sp>
      <p:sp>
        <p:nvSpPr>
          <p:cNvPr id="4" name="Rechteck 3"/>
          <p:cNvSpPr/>
          <p:nvPr userDrawn="1"/>
        </p:nvSpPr>
        <p:spPr>
          <a:xfrm>
            <a:off x="0" y="0"/>
            <a:ext cx="12281836" cy="6949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5103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liederung mit Foto 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09600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7111800" y="3802899"/>
            <a:ext cx="4648200" cy="985000"/>
          </a:xfrm>
          <a:solidFill>
            <a:schemeClr val="bg1"/>
          </a:solidFill>
        </p:spPr>
        <p:txBody>
          <a:bodyPr lIns="180000" tIns="180000" rIns="180000" bIns="180000"/>
          <a:lstStyle>
            <a:lvl1pPr algn="r">
              <a:defRPr sz="4000" b="1" spc="-300" baseline="0">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7111800" y="4787900"/>
            <a:ext cx="4648200" cy="1162800"/>
          </a:xfrm>
          <a:solidFill>
            <a:schemeClr val="tx1">
              <a:alpha val="80000"/>
            </a:schemeClr>
          </a:solidFill>
        </p:spPr>
        <p:txBody>
          <a:bodyPr lIns="180000" tIns="180000" rIns="180000" bIns="180000"/>
          <a:lstStyle>
            <a:lvl1pPr marL="0" indent="0" algn="r">
              <a:buNone/>
              <a:defRPr sz="20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2668686"/>
            <a:ext cx="5472000" cy="2999426"/>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8" name="Rectangle 7">
            <a:extLst>
              <a:ext uri="{FF2B5EF4-FFF2-40B4-BE49-F238E27FC236}">
                <a16:creationId xmlns:a16="http://schemas.microsoft.com/office/drawing/2014/main" id="{1508F53F-6AA2-4060-904A-BC90211DC043}"/>
              </a:ext>
            </a:extLst>
          </p:cNvPr>
          <p:cNvSpPr/>
          <p:nvPr userDrawn="1"/>
        </p:nvSpPr>
        <p:spPr>
          <a:xfrm>
            <a:off x="9348588" y="3700775"/>
            <a:ext cx="2411412" cy="1148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9"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Tree>
    <p:extLst>
      <p:ext uri="{BB962C8B-B14F-4D97-AF65-F5344CB8AC3E}">
        <p14:creationId xmlns:p14="http://schemas.microsoft.com/office/powerpoint/2010/main" val="13501039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liederung mit Foto 2">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6096000" cy="6371351"/>
          </a:xfrm>
          <a:solidFill>
            <a:schemeClr val="bg1">
              <a:lumMod val="95000"/>
            </a:schemeClr>
          </a:solidFill>
        </p:spPr>
        <p:txBody>
          <a:bodyPr tIns="1584000" anchor="t"/>
          <a:lstStyle>
            <a:lvl1pPr marL="0" indent="0" algn="ctr">
              <a:buNone/>
              <a:defRPr sz="1200" i="1" baseline="0">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5118100" y="1869795"/>
            <a:ext cx="6641900" cy="1124345"/>
          </a:xfrm>
          <a:solidFill>
            <a:schemeClr val="bg1">
              <a:lumMod val="95000"/>
            </a:schemeClr>
          </a:solidFill>
        </p:spPr>
        <p:txBody>
          <a:bodyPr lIns="180000" tIns="180000" rIns="180000" bIns="180000"/>
          <a:lstStyle>
            <a:lvl1pPr algn="l">
              <a:defRPr sz="5400" b="1" spc="-300">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5118334" y="2994141"/>
            <a:ext cx="6641626" cy="590155"/>
          </a:xfrm>
          <a:solidFill>
            <a:schemeClr val="tx1">
              <a:alpha val="80000"/>
            </a:schemeClr>
          </a:solidFill>
        </p:spPr>
        <p:txBody>
          <a:bodyPr lIns="180000" tIns="180000" rIns="180000" bIns="180000"/>
          <a:lstStyle>
            <a:lvl1pPr marL="0" indent="0" algn="l">
              <a:buNone/>
              <a:defRPr sz="20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288000" y="3763648"/>
            <a:ext cx="5472000" cy="2428351"/>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dirty="0"/>
              <a:t>Erste Listenebene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8" name="Rectangle 7">
            <a:extLst>
              <a:ext uri="{FF2B5EF4-FFF2-40B4-BE49-F238E27FC236}">
                <a16:creationId xmlns:a16="http://schemas.microsoft.com/office/drawing/2014/main" id="{FA5285E0-8F27-49C4-AADF-92A3B72D41FD}"/>
              </a:ext>
            </a:extLst>
          </p:cNvPr>
          <p:cNvSpPr/>
          <p:nvPr userDrawn="1"/>
        </p:nvSpPr>
        <p:spPr>
          <a:xfrm>
            <a:off x="9775824" y="1762069"/>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9"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Tree>
    <p:extLst>
      <p:ext uri="{BB962C8B-B14F-4D97-AF65-F5344CB8AC3E}">
        <p14:creationId xmlns:p14="http://schemas.microsoft.com/office/powerpoint/2010/main" val="3843892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ischenüberschrift mit Foto 1">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235700" y="2204792"/>
            <a:ext cx="5956300" cy="1944000"/>
          </a:xfrm>
          <a:solidFill>
            <a:schemeClr val="bg1"/>
          </a:solidFill>
        </p:spPr>
        <p:txBody>
          <a:bodyPr vert="horz" lIns="180000" tIns="180000" rIns="252000" bIns="180000" rtlCol="0" anchor="t">
            <a:noAutofit/>
          </a:bodyPr>
          <a:lstStyle>
            <a:lvl1pPr algn="r">
              <a:defRPr lang="en-ZA" sz="4400" b="1" spc="-300" baseline="0" dirty="0"/>
            </a:lvl1pPr>
          </a:lstStyle>
          <a:p>
            <a:pPr lvl="0" algn="r"/>
            <a:r>
              <a:rPr lang="en-US" noProof="0" dirty="0" err="1"/>
              <a:t>Hier</a:t>
            </a:r>
            <a:r>
              <a:rPr lang="en-US" noProof="0" dirty="0"/>
              <a:t> </a:t>
            </a:r>
            <a:r>
              <a:rPr lang="en-US" noProof="0" dirty="0" err="1"/>
              <a:t>klicken</a:t>
            </a:r>
            <a:r>
              <a:rPr lang="en-US" noProof="0" dirty="0"/>
              <a:t>, um </a:t>
            </a:r>
            <a:r>
              <a:rPr lang="en-US" noProof="0" dirty="0" err="1"/>
              <a:t>Zwischenüberschrift</a:t>
            </a:r>
            <a:r>
              <a:rPr lang="en-US" noProof="0" dirty="0"/>
              <a:t>  </a:t>
            </a:r>
            <a:r>
              <a:rPr lang="en-US" noProof="0" dirty="0" err="1"/>
              <a:t>einzufügen</a:t>
            </a:r>
            <a:endParaRPr lang="en-US" noProof="0" dirty="0"/>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6235700" y="4148860"/>
            <a:ext cx="5956300" cy="1100565"/>
          </a:xfrm>
          <a:solidFill>
            <a:schemeClr val="tx1">
              <a:alpha val="80000"/>
            </a:schemeClr>
          </a:solidFill>
        </p:spPr>
        <p:txBody>
          <a:bodyPr lIns="180000" tIns="180000" rIns="252000" bIns="180000"/>
          <a:lstStyle>
            <a:lvl1pPr marL="0" indent="0" algn="r">
              <a:buNone/>
              <a:defRPr sz="2000" baseline="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524778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10" name="Footer Placeholder 3">
            <a:extLst>
              <a:ext uri="{FF2B5EF4-FFF2-40B4-BE49-F238E27FC236}">
                <a16:creationId xmlns:a16="http://schemas.microsoft.com/office/drawing/2014/main" id="{57847F90-9DB6-4832-9EB7-393AADAE8B70}"/>
              </a:ext>
            </a:extLst>
          </p:cNvPr>
          <p:cNvSpPr>
            <a:spLocks noGrp="1"/>
          </p:cNvSpPr>
          <p:nvPr>
            <p:ph type="ftr" sz="quarter" idx="14"/>
          </p:nvPr>
        </p:nvSpPr>
        <p:spPr>
          <a:xfrm>
            <a:off x="432000" y="6439820"/>
            <a:ext cx="5664000" cy="295062"/>
          </a:xfrm>
        </p:spPr>
        <p:txBody>
          <a:bodyPr/>
          <a:lstStyle/>
          <a:p>
            <a:r>
              <a:rPr lang="de-DE" dirty="0"/>
              <a:t>eCHECKUP - Prävention des riskanten Alkoholkonsums bei Studierenden</a:t>
            </a:r>
          </a:p>
        </p:txBody>
      </p:sp>
    </p:spTree>
    <p:extLst>
      <p:ext uri="{BB962C8B-B14F-4D97-AF65-F5344CB8AC3E}">
        <p14:creationId xmlns:p14="http://schemas.microsoft.com/office/powerpoint/2010/main" val="243715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wischenüberschrift mit Foto 2">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2411412"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4800" b="1" spc="-300">
                <a:solidFill>
                  <a:schemeClr val="tx1">
                    <a:lumMod val="75000"/>
                    <a:lumOff val="25000"/>
                  </a:schemeClr>
                </a:solidFill>
                <a:latin typeface="+mj-lt"/>
              </a:defRPr>
            </a:lvl1pPr>
          </a:lstStyle>
          <a:p>
            <a:r>
              <a:rPr lang="en-US" noProof="0" dirty="0" err="1"/>
              <a:t>Hier</a:t>
            </a:r>
            <a:r>
              <a:rPr lang="en-US" noProof="0" dirty="0"/>
              <a:t> </a:t>
            </a:r>
            <a:r>
              <a:rPr lang="en-US" noProof="0" dirty="0" err="1"/>
              <a:t>klicken</a:t>
            </a:r>
            <a:r>
              <a:rPr lang="en-US" noProof="0" dirty="0"/>
              <a:t>, um </a:t>
            </a:r>
            <a:r>
              <a:rPr lang="en-US" noProof="0" dirty="0" err="1"/>
              <a:t>Zwischenüberschrift</a:t>
            </a:r>
            <a:r>
              <a:rPr lang="en-US" noProof="0" dirty="0"/>
              <a:t>  </a:t>
            </a:r>
            <a:r>
              <a:rPr lang="en-US" noProof="0" dirty="0" err="1"/>
              <a:t>einzufügen</a:t>
            </a:r>
            <a:endParaRPr lang="en-US" noProof="0" dirty="0"/>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0" y="4110760"/>
            <a:ext cx="5956300" cy="1100565"/>
          </a:xfrm>
          <a:solidFill>
            <a:schemeClr val="tx1">
              <a:alpha val="80000"/>
            </a:schemeClr>
          </a:solidFill>
        </p:spPr>
        <p:txBody>
          <a:bodyPr lIns="252000" tIns="180000" rIns="180000" bIns="180000"/>
          <a:lstStyle>
            <a:lvl1pPr marL="0" indent="0" algn="l">
              <a:buNone/>
              <a:defRPr sz="20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de-DE" dirty="0"/>
              <a:t>eCHECKUP - Prävention des riskanten Alkoholkonsums bei Studierenden</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Tree>
    <p:extLst>
      <p:ext uri="{BB962C8B-B14F-4D97-AF65-F5344CB8AC3E}">
        <p14:creationId xmlns:p14="http://schemas.microsoft.com/office/powerpoint/2010/main" val="228285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bschnittsüberschrift ohne Foto">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4800" b="1" spc="-300">
                <a:solidFill>
                  <a:schemeClr val="tx1">
                    <a:lumMod val="75000"/>
                    <a:lumOff val="25000"/>
                  </a:schemeClr>
                </a:solidFill>
                <a:latin typeface="+mj-lt"/>
              </a:defRPr>
            </a:lvl1pPr>
          </a:lstStyle>
          <a:p>
            <a:r>
              <a:rPr lang="en-US" noProof="0" dirty="0" err="1"/>
              <a:t>Hier</a:t>
            </a:r>
            <a:r>
              <a:rPr lang="en-US" noProof="0" dirty="0"/>
              <a:t> </a:t>
            </a:r>
            <a:r>
              <a:rPr lang="en-US" noProof="0" dirty="0" err="1"/>
              <a:t>klicken</a:t>
            </a:r>
            <a:r>
              <a:rPr lang="en-US" noProof="0" dirty="0"/>
              <a:t>, um </a:t>
            </a:r>
            <a:r>
              <a:rPr lang="en-US" noProof="0" dirty="0" err="1"/>
              <a:t>Zwischenüberschrift</a:t>
            </a:r>
            <a:r>
              <a:rPr lang="en-US" noProof="0" dirty="0"/>
              <a:t>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de-DE" dirty="0"/>
              <a:t>eCHECKUP - Prävention des riskanten Alkoholkonsums bei Studierenden</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ext Placeholder 2">
            <a:extLst>
              <a:ext uri="{FF2B5EF4-FFF2-40B4-BE49-F238E27FC236}">
                <a16:creationId xmlns:a16="http://schemas.microsoft.com/office/drawing/2014/main" id="{14B95064-E6BF-43CD-ACBD-6363E8D9BF6A}"/>
              </a:ext>
            </a:extLst>
          </p:cNvPr>
          <p:cNvSpPr>
            <a:spLocks noGrp="1"/>
          </p:cNvSpPr>
          <p:nvPr>
            <p:ph type="body" idx="1" hasCustomPrompt="1"/>
          </p:nvPr>
        </p:nvSpPr>
        <p:spPr>
          <a:xfrm>
            <a:off x="0" y="4114627"/>
            <a:ext cx="5956300" cy="1095056"/>
          </a:xfrm>
          <a:solidFill>
            <a:schemeClr val="tx1">
              <a:alpha val="80000"/>
            </a:schemeClr>
          </a:solidFill>
        </p:spPr>
        <p:txBody>
          <a:bodyPr vert="horz" lIns="252000" tIns="180000" rIns="180000" bIns="180000" rtlCol="0">
            <a:noAutofit/>
          </a:bodyPr>
          <a:lstStyle>
            <a:lvl1pPr marL="0" indent="0" algn="l">
              <a:buNone/>
              <a:defRPr lang="en-US" sz="2000">
                <a:solidFill>
                  <a:schemeClr val="bg1"/>
                </a:solidFill>
              </a:defRPr>
            </a:lvl1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10"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Tree>
    <p:extLst>
      <p:ext uri="{BB962C8B-B14F-4D97-AF65-F5344CB8AC3E}">
        <p14:creationId xmlns:p14="http://schemas.microsoft.com/office/powerpoint/2010/main" val="3982563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nzseitiges F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12192000" cy="6371350"/>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096000" y="5359400"/>
            <a:ext cx="5664000" cy="565899"/>
          </a:xfrm>
          <a:solidFill>
            <a:schemeClr val="tx1"/>
          </a:solidFill>
        </p:spPr>
        <p:txBody>
          <a:bodyPr lIns="180000" tIns="180000" rIns="180000" bIns="180000" anchor="ctr"/>
          <a:lstStyle>
            <a:lvl1pPr marL="0" indent="0" algn="r">
              <a:buNone/>
              <a:defRPr sz="2000">
                <a:solidFill>
                  <a:schemeClr val="bg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dirty="0" err="1"/>
              <a:t>Hier</a:t>
            </a:r>
            <a:r>
              <a:rPr lang="en-US" noProof="0" dirty="0"/>
              <a:t> </a:t>
            </a:r>
            <a:r>
              <a:rPr lang="en-US" noProof="0" dirty="0" err="1"/>
              <a:t>klicken</a:t>
            </a:r>
            <a:r>
              <a:rPr lang="en-US" noProof="0" dirty="0"/>
              <a:t>, um </a:t>
            </a:r>
            <a:r>
              <a:rPr lang="en-US" noProof="0" dirty="0" err="1"/>
              <a:t>Bildunterschrift</a:t>
            </a:r>
            <a:r>
              <a:rPr lang="en-US" noProof="0" dirty="0"/>
              <a:t>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5" name="Title 4">
            <a:extLst>
              <a:ext uri="{FF2B5EF4-FFF2-40B4-BE49-F238E27FC236}">
                <a16:creationId xmlns:a16="http://schemas.microsoft.com/office/drawing/2014/main" id="{7F8E7C83-06D7-4C5B-85B7-0E5713B4FAB3}"/>
              </a:ext>
            </a:extLst>
          </p:cNvPr>
          <p:cNvSpPr>
            <a:spLocks noGrp="1"/>
          </p:cNvSpPr>
          <p:nvPr>
            <p:ph type="title" hasCustomPrompt="1"/>
          </p:nvPr>
        </p:nvSpPr>
        <p:spPr/>
        <p:txBody>
          <a:bodyPr/>
          <a:lstStyle>
            <a:lvl1pPr>
              <a:defRPr/>
            </a:lvl1pPr>
          </a:lstStyle>
          <a:p>
            <a:r>
              <a:rPr lang="en-US" noProof="0" dirty="0" err="1"/>
              <a:t>Hier</a:t>
            </a:r>
            <a:r>
              <a:rPr lang="en-US" noProof="0" dirty="0"/>
              <a:t> </a:t>
            </a:r>
            <a:r>
              <a:rPr lang="en-US" noProof="0" dirty="0" err="1"/>
              <a:t>klicken</a:t>
            </a:r>
            <a:r>
              <a:rPr lang="en-US" noProof="0" dirty="0"/>
              <a:t>, um </a:t>
            </a:r>
            <a:r>
              <a:rPr lang="en-US" noProof="0" dirty="0" err="1"/>
              <a:t>Bildüberschrift</a:t>
            </a:r>
            <a:r>
              <a:rPr lang="en-US" noProof="0" dirty="0"/>
              <a:t> </a:t>
            </a:r>
            <a:r>
              <a:rPr lang="en-US" noProof="0" dirty="0" err="1"/>
              <a:t>einzufügen</a:t>
            </a:r>
            <a:endParaRPr lang="en-US" noProof="0" dirty="0"/>
          </a:p>
        </p:txBody>
      </p:sp>
      <p:sp>
        <p:nvSpPr>
          <p:cNvPr id="8"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Tree>
    <p:extLst>
      <p:ext uri="{BB962C8B-B14F-4D97-AF65-F5344CB8AC3E}">
        <p14:creationId xmlns:p14="http://schemas.microsoft.com/office/powerpoint/2010/main" val="1987784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 xmlns:adec="http://schemas.microsoft.com/office/drawing/2017/decorative" val="1"/>
              </a:ext>
            </a:extLst>
          </p:cNvPr>
          <p:cNvSpPr/>
          <p:nvPr userDrawn="1"/>
        </p:nvSpPr>
        <p:spPr>
          <a:xfrm>
            <a:off x="431800" y="1892926"/>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9" name="Text Placeholder 3">
            <a:extLst>
              <a:ext uri="{FF2B5EF4-FFF2-40B4-BE49-F238E27FC236}">
                <a16:creationId xmlns:a16="http://schemas.microsoft.com/office/drawing/2014/main" id="{3E50A411-2E68-4F4D-B4BC-62E87C633658}"/>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noProof="0"/>
              <a:t>Textmasterformat bearbeiten</a:t>
            </a:r>
          </a:p>
        </p:txBody>
      </p:sp>
      <p:sp>
        <p:nvSpPr>
          <p:cNvPr id="10" name="Picture Placeholder 2">
            <a:extLst>
              <a:ext uri="{FF2B5EF4-FFF2-40B4-BE49-F238E27FC236}">
                <a16:creationId xmlns:a16="http://schemas.microsoft.com/office/drawing/2014/main" id="{2FBF39A8-0BD5-48FD-9993-F595D4F727C1}"/>
              </a:ext>
            </a:extLst>
          </p:cNvPr>
          <p:cNvSpPr>
            <a:spLocks noGrp="1"/>
          </p:cNvSpPr>
          <p:nvPr>
            <p:ph type="pic" idx="1"/>
          </p:nvPr>
        </p:nvSpPr>
        <p:spPr>
          <a:xfrm>
            <a:off x="4788816" y="432001"/>
            <a:ext cx="6971184" cy="5429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dirty="0"/>
              <a:t>Bild durch Klicken auf Symbol hinzufügen</a:t>
            </a:r>
            <a:endParaRPr lang="en-US" noProof="0" dirty="0"/>
          </a:p>
        </p:txBody>
      </p:sp>
      <p:sp>
        <p:nvSpPr>
          <p:cNvPr id="8"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Tree>
    <p:extLst>
      <p:ext uri="{BB962C8B-B14F-4D97-AF65-F5344CB8AC3E}">
        <p14:creationId xmlns:p14="http://schemas.microsoft.com/office/powerpoint/2010/main" val="204063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EB0D177-9AA4-42F4-9CD7-CD206217CA6D}"/>
              </a:ext>
            </a:extLst>
          </p:cNvPr>
          <p:cNvSpPr/>
          <p:nvPr/>
        </p:nvSpPr>
        <p:spPr>
          <a:xfrm>
            <a:off x="9780101" y="6371350"/>
            <a:ext cx="1979897" cy="4866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Freeform: Shape 30">
            <a:extLst>
              <a:ext uri="{FF2B5EF4-FFF2-40B4-BE49-F238E27FC236}">
                <a16:creationId xmlns:a16="http://schemas.microsoft.com/office/drawing/2014/main" id="{C2B9A6A4-83D0-40B1-8B15-964C84BF0705}"/>
              </a:ext>
            </a:extLst>
          </p:cNvPr>
          <p:cNvSpPr/>
          <p:nvPr/>
        </p:nvSpPr>
        <p:spPr>
          <a:xfrm>
            <a:off x="0" y="6371351"/>
            <a:ext cx="9780102" cy="432000"/>
          </a:xfrm>
          <a:custGeom>
            <a:avLst/>
            <a:gdLst>
              <a:gd name="connsiteX0" fmla="*/ 0 w 9780102"/>
              <a:gd name="connsiteY0" fmla="*/ 0 h 432000"/>
              <a:gd name="connsiteX1" fmla="*/ 9780102 w 9780102"/>
              <a:gd name="connsiteY1" fmla="*/ 0 h 432000"/>
              <a:gd name="connsiteX2" fmla="*/ 9780102 w 9780102"/>
              <a:gd name="connsiteY2" fmla="*/ 432000 h 432000"/>
              <a:gd name="connsiteX3" fmla="*/ 0 w 9780102"/>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9780102" h="432000">
                <a:moveTo>
                  <a:pt x="0" y="0"/>
                </a:moveTo>
                <a:lnTo>
                  <a:pt x="9780102" y="0"/>
                </a:lnTo>
                <a:lnTo>
                  <a:pt x="9780102" y="432000"/>
                </a:lnTo>
                <a:lnTo>
                  <a:pt x="0" y="432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28000" cy="432000"/>
          </a:xfrm>
          <a:prstGeom prst="rect">
            <a:avLst/>
          </a:prstGeom>
        </p:spPr>
        <p:txBody>
          <a:bodyPr vert="horz" lIns="0" tIns="0" rIns="0" bIns="0" rtlCol="0" anchor="ctr">
            <a:noAutofit/>
          </a:bodyPr>
          <a:lstStyle/>
          <a:p>
            <a:r>
              <a:rPr lang="en-US" noProof="0" dirty="0"/>
              <a:t>Click to edit page title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512000"/>
            <a:ext cx="11328000" cy="4679250"/>
          </a:xfrm>
          <a:prstGeom prst="rect">
            <a:avLst/>
          </a:prstGeom>
        </p:spPr>
        <p:txBody>
          <a:bodyPr vert="horz" lIns="0" tIns="0" rIns="0" bIns="0" rtlCol="0">
            <a:noAutofit/>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2000" y="6439820"/>
            <a:ext cx="5664000" cy="295062"/>
          </a:xfrm>
          <a:prstGeom prst="rect">
            <a:avLst/>
          </a:prstGeom>
          <a:noFill/>
        </p:spPr>
        <p:txBody>
          <a:bodyPr vert="horz" lIns="0" tIns="0" rIns="0" bIns="0" rtlCol="0" anchor="ctr"/>
          <a:lstStyle>
            <a:lvl1pPr algn="l">
              <a:defRPr sz="1200">
                <a:solidFill>
                  <a:schemeClr val="tx1">
                    <a:lumMod val="75000"/>
                    <a:lumOff val="25000"/>
                  </a:schemeClr>
                </a:solidFill>
              </a:defRPr>
            </a:lvl1pPr>
          </a:lstStyle>
          <a:p>
            <a:endParaRPr lang="de-DE" dirty="0"/>
          </a:p>
        </p:txBody>
      </p:sp>
      <p:sp>
        <p:nvSpPr>
          <p:cNvPr id="9" name="Rectangle 8">
            <a:extLst>
              <a:ext uri="{FF2B5EF4-FFF2-40B4-BE49-F238E27FC236}">
                <a16:creationId xmlns:a16="http://schemas.microsoft.com/office/drawing/2014/main" id="{4BC39664-EB8B-4A32-915A-D4308F792772}"/>
              </a:ext>
            </a:extLst>
          </p:cNvPr>
          <p:cNvSpPr/>
          <p:nvPr/>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Rectangle 28">
            <a:extLst>
              <a:ext uri="{FF2B5EF4-FFF2-40B4-BE49-F238E27FC236}">
                <a16:creationId xmlns:a16="http://schemas.microsoft.com/office/drawing/2014/main" id="{9B49670D-8F18-44A8-B217-67B412095C0D}"/>
              </a:ext>
            </a:extLst>
          </p:cNvPr>
          <p:cNvSpPr/>
          <p:nvPr/>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030FA059-EC32-4FFF-9673-48849B2FA43A}"/>
              </a:ext>
            </a:extLst>
          </p:cNvPr>
          <p:cNvCxnSpPr>
            <a:cxnSpLocks/>
          </p:cNvCxnSpPr>
          <p:nvPr/>
        </p:nvCxnSpPr>
        <p:spPr>
          <a:xfrm flipH="1">
            <a:off x="1078397" y="5183625"/>
            <a:ext cx="12191999" cy="0"/>
          </a:xfrm>
          <a:prstGeom prst="line">
            <a:avLst/>
          </a:prstGeom>
          <a:ln>
            <a:noFill/>
          </a:ln>
        </p:spPr>
        <p:style>
          <a:lnRef idx="1">
            <a:schemeClr val="accent1"/>
          </a:lnRef>
          <a:fillRef idx="0">
            <a:schemeClr val="accent1"/>
          </a:fillRef>
          <a:effectRef idx="0">
            <a:schemeClr val="accent1"/>
          </a:effectRef>
          <a:fontRef idx="minor">
            <a:schemeClr val="tx1"/>
          </a:fontRef>
        </p:style>
      </p:cxnSp>
      <p:pic>
        <p:nvPicPr>
          <p:cNvPr id="8" name="Grafik 7"/>
          <p:cNvPicPr>
            <a:picLocks noChangeAspect="1"/>
          </p:cNvPicPr>
          <p:nvPr/>
        </p:nvPicPr>
        <p:blipFill>
          <a:blip r:embed="rId27" cstate="screen">
            <a:extLst>
              <a:ext uri="{28A0092B-C50C-407E-A947-70E740481C1C}">
                <a14:useLocalDpi xmlns:a14="http://schemas.microsoft.com/office/drawing/2010/main"/>
              </a:ext>
            </a:extLst>
          </a:blip>
          <a:stretch>
            <a:fillRect/>
          </a:stretch>
        </p:blipFill>
        <p:spPr>
          <a:xfrm>
            <a:off x="10059769" y="6396571"/>
            <a:ext cx="1420563" cy="381560"/>
          </a:xfrm>
          <a:prstGeom prst="rect">
            <a:avLst/>
          </a:prstGeom>
        </p:spPr>
      </p:pic>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58" r:id="rId3"/>
    <p:sldLayoutId id="2147483666" r:id="rId4"/>
    <p:sldLayoutId id="2147483662" r:id="rId5"/>
    <p:sldLayoutId id="2147483663" r:id="rId6"/>
    <p:sldLayoutId id="2147483668" r:id="rId7"/>
    <p:sldLayoutId id="2147483660" r:id="rId8"/>
    <p:sldLayoutId id="2147483674" r:id="rId9"/>
    <p:sldLayoutId id="2147483664" r:id="rId10"/>
    <p:sldLayoutId id="2147483675" r:id="rId11"/>
    <p:sldLayoutId id="2147483650" r:id="rId12"/>
    <p:sldLayoutId id="2147483669" r:id="rId13"/>
    <p:sldLayoutId id="2147483673" r:id="rId14"/>
    <p:sldLayoutId id="2147483670" r:id="rId15"/>
    <p:sldLayoutId id="2147483659" r:id="rId16"/>
    <p:sldLayoutId id="2147483671" r:id="rId17"/>
    <p:sldLayoutId id="2147483652" r:id="rId18"/>
    <p:sldLayoutId id="2147483656" r:id="rId19"/>
    <p:sldLayoutId id="2147483680" r:id="rId20"/>
    <p:sldLayoutId id="2147483657" r:id="rId21"/>
    <p:sldLayoutId id="2147483654" r:id="rId22"/>
    <p:sldLayoutId id="2147483655" r:id="rId23"/>
    <p:sldLayoutId id="2147483672" r:id="rId24"/>
    <p:sldLayoutId id="2147483681" r:id="rId25"/>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200" b="1"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22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platzhalter 6"/>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p:pic>
      <p:sp>
        <p:nvSpPr>
          <p:cNvPr id="3074" name="Rectangle 4"/>
          <p:cNvSpPr>
            <a:spLocks noGrp="1" noChangeArrowheads="1"/>
          </p:cNvSpPr>
          <p:nvPr>
            <p:ph type="title"/>
          </p:nvPr>
        </p:nvSpPr>
        <p:spPr/>
        <p:txBody>
          <a:bodyPr/>
          <a:lstStyle/>
          <a:p>
            <a:pPr algn="ctr"/>
            <a:r>
              <a:rPr lang="de-DE" altLang="de-DE" dirty="0" smtClean="0"/>
              <a:t>Abschlussveranstaltung </a:t>
            </a:r>
            <a:r>
              <a:rPr lang="de-DE" altLang="de-DE" smtClean="0"/>
              <a:t>und Seminarevaluation</a:t>
            </a:r>
            <a:endParaRPr lang="de-DE" altLang="de-DE" dirty="0"/>
          </a:p>
        </p:txBody>
      </p:sp>
      <p:sp>
        <p:nvSpPr>
          <p:cNvPr id="6" name="Textplatzhalter 5"/>
          <p:cNvSpPr>
            <a:spLocks noGrp="1"/>
          </p:cNvSpPr>
          <p:nvPr>
            <p:ph type="body" sz="quarter" idx="13"/>
          </p:nvPr>
        </p:nvSpPr>
        <p:spPr/>
        <p:txBody>
          <a:bodyPr/>
          <a:lstStyle/>
          <a:p>
            <a:endParaRPr lang="de-DE"/>
          </a:p>
        </p:txBody>
      </p:sp>
    </p:spTree>
    <p:extLst>
      <p:ext uri="{BB962C8B-B14F-4D97-AF65-F5344CB8AC3E}">
        <p14:creationId xmlns:p14="http://schemas.microsoft.com/office/powerpoint/2010/main" val="2025336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de-DE" altLang="de-DE" dirty="0"/>
              <a:t>Welche Ziele hatten Sie und was haben Sie erreicht?</a:t>
            </a:r>
          </a:p>
        </p:txBody>
      </p:sp>
      <p:graphicFrame>
        <p:nvGraphicFramePr>
          <p:cNvPr id="5" name="Inhaltsplatzhalter 4"/>
          <p:cNvGraphicFramePr>
            <a:graphicFrameLocks noGrp="1"/>
          </p:cNvGraphicFramePr>
          <p:nvPr>
            <p:ph idx="1"/>
            <p:extLst/>
          </p:nvPr>
        </p:nvGraphicFramePr>
        <p:xfrm>
          <a:off x="1774826" y="1125539"/>
          <a:ext cx="8569325"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4251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endParaRPr lang="de-DE" altLang="de-DE"/>
          </a:p>
        </p:txBody>
      </p:sp>
      <p:sp>
        <p:nvSpPr>
          <p:cNvPr id="7171" name="Inhaltsplatzhalter 2"/>
          <p:cNvSpPr>
            <a:spLocks noGrp="1"/>
          </p:cNvSpPr>
          <p:nvPr>
            <p:ph idx="1"/>
          </p:nvPr>
        </p:nvSpPr>
        <p:spPr/>
        <p:txBody>
          <a:bodyPr/>
          <a:lstStyle/>
          <a:p>
            <a:pPr algn="ctr"/>
            <a:endParaRPr lang="de-DE" altLang="de-DE" dirty="0"/>
          </a:p>
          <a:p>
            <a:pPr algn="ctr"/>
            <a:endParaRPr lang="de-DE" altLang="de-DE" dirty="0"/>
          </a:p>
          <a:p>
            <a:pPr algn="ctr"/>
            <a:endParaRPr lang="de-DE" altLang="de-DE" dirty="0"/>
          </a:p>
          <a:p>
            <a:pPr algn="ctr"/>
            <a:r>
              <a:rPr lang="de-DE" altLang="de-DE" dirty="0"/>
              <a:t>Welche Ziele würden Sie das nächste Mal anders angehen?</a:t>
            </a:r>
          </a:p>
          <a:p>
            <a:pPr algn="ctr"/>
            <a:endParaRPr lang="de-DE" altLang="de-DE" dirty="0"/>
          </a:p>
          <a:p>
            <a:pPr algn="ctr"/>
            <a:endParaRPr lang="de-DE" altLang="de-DE" dirty="0"/>
          </a:p>
          <a:p>
            <a:pPr algn="ctr"/>
            <a:r>
              <a:rPr lang="de-DE" altLang="de-DE" dirty="0"/>
              <a:t>Wenn Sie nun noch einmal Ihre Ziele formulieren würden: </a:t>
            </a:r>
            <a:r>
              <a:rPr lang="de-DE" altLang="de-DE" dirty="0" smtClean="0"/>
              <a:t>Wie </a:t>
            </a:r>
            <a:r>
              <a:rPr lang="de-DE" altLang="de-DE" dirty="0"/>
              <a:t>würden diese lauten?</a:t>
            </a:r>
          </a:p>
          <a:p>
            <a:endParaRPr lang="de-DE" altLang="de-DE" dirty="0"/>
          </a:p>
        </p:txBody>
      </p:sp>
    </p:spTree>
    <p:extLst>
      <p:ext uri="{BB962C8B-B14F-4D97-AF65-F5344CB8AC3E}">
        <p14:creationId xmlns:p14="http://schemas.microsoft.com/office/powerpoint/2010/main" val="85864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de-DE" altLang="de-DE"/>
              <a:t>Evaluation des Seminars</a:t>
            </a:r>
          </a:p>
        </p:txBody>
      </p:sp>
      <p:sp>
        <p:nvSpPr>
          <p:cNvPr id="10243" name="Inhaltsplatzhalter 2"/>
          <p:cNvSpPr>
            <a:spLocks noGrp="1"/>
          </p:cNvSpPr>
          <p:nvPr>
            <p:ph idx="1"/>
          </p:nvPr>
        </p:nvSpPr>
        <p:spPr/>
        <p:txBody>
          <a:bodyPr/>
          <a:lstStyle/>
          <a:p>
            <a:pPr marL="0" indent="0" algn="ctr">
              <a:buNone/>
            </a:pPr>
            <a:endParaRPr lang="de-DE" altLang="de-DE" dirty="0" smtClean="0"/>
          </a:p>
          <a:p>
            <a:pPr marL="0" indent="0" algn="ctr">
              <a:buNone/>
            </a:pPr>
            <a:endParaRPr lang="de-DE" altLang="de-DE" dirty="0"/>
          </a:p>
          <a:p>
            <a:pPr marL="0" indent="0" algn="ctr">
              <a:buNone/>
            </a:pPr>
            <a:endParaRPr lang="de-DE" altLang="de-DE" dirty="0" smtClean="0"/>
          </a:p>
          <a:p>
            <a:pPr marL="0" indent="0" algn="ctr">
              <a:buNone/>
            </a:pPr>
            <a:r>
              <a:rPr lang="de-DE" altLang="de-DE" dirty="0" smtClean="0"/>
              <a:t>Positives? </a:t>
            </a:r>
          </a:p>
          <a:p>
            <a:pPr marL="0" indent="0" algn="ctr">
              <a:buNone/>
            </a:pPr>
            <a:endParaRPr lang="de-DE" altLang="de-DE" dirty="0"/>
          </a:p>
          <a:p>
            <a:pPr marL="0" indent="0" algn="ctr">
              <a:buNone/>
            </a:pPr>
            <a:r>
              <a:rPr lang="de-DE" altLang="de-DE" dirty="0" smtClean="0"/>
              <a:t>Negatives? </a:t>
            </a:r>
          </a:p>
          <a:p>
            <a:pPr marL="0" indent="0" algn="ctr">
              <a:buNone/>
            </a:pPr>
            <a:endParaRPr lang="de-DE" altLang="de-DE" dirty="0" smtClean="0"/>
          </a:p>
          <a:p>
            <a:pPr marL="0" indent="0" algn="ctr">
              <a:buNone/>
            </a:pPr>
            <a:r>
              <a:rPr lang="de-DE" altLang="de-DE" dirty="0" smtClean="0"/>
              <a:t>In Bezug auf die digitale Lehre: Wie könnte das Seminar noch besser gestaltet werden?</a:t>
            </a:r>
            <a:endParaRPr lang="de-DE" altLang="de-DE" dirty="0"/>
          </a:p>
        </p:txBody>
      </p:sp>
    </p:spTree>
    <p:extLst>
      <p:ext uri="{BB962C8B-B14F-4D97-AF65-F5344CB8AC3E}">
        <p14:creationId xmlns:p14="http://schemas.microsoft.com/office/powerpoint/2010/main" val="212330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heme/theme1.xml><?xml version="1.0" encoding="utf-8"?>
<a:theme xmlns:a="http://schemas.openxmlformats.org/drawingml/2006/main" name="eCHECKUP-Alkohol">
  <a:themeElements>
    <a:clrScheme name="eCHECKUPTOGO_Website">
      <a:dk1>
        <a:srgbClr val="232323"/>
      </a:dk1>
      <a:lt1>
        <a:srgbClr val="F6F7F9"/>
      </a:lt1>
      <a:dk2>
        <a:srgbClr val="950505"/>
      </a:dk2>
      <a:lt2>
        <a:srgbClr val="F6F7F9"/>
      </a:lt2>
      <a:accent1>
        <a:srgbClr val="950505"/>
      </a:accent1>
      <a:accent2>
        <a:srgbClr val="456174"/>
      </a:accent2>
      <a:accent3>
        <a:srgbClr val="5A5A5A"/>
      </a:accent3>
      <a:accent4>
        <a:srgbClr val="6F0303"/>
      </a:accent4>
      <a:accent5>
        <a:srgbClr val="F6F7F9"/>
      </a:accent5>
      <a:accent6>
        <a:srgbClr val="232323"/>
      </a:accent6>
      <a:hlink>
        <a:srgbClr val="950505"/>
      </a:hlink>
      <a:folHlink>
        <a:srgbClr val="456174"/>
      </a:folHlink>
    </a:clrScheme>
    <a:fontScheme name="Custom 149">
      <a:majorFont>
        <a:latin typeface="Corbel"/>
        <a:ea typeface=""/>
        <a:cs typeface=""/>
      </a:majorFont>
      <a:minorFont>
        <a:latin typeface="Candar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16411250_Bright business presentation_AAS_v3" id="{57D58BC9-3F05-45D4-81CD-7BA898B4CAAD}" vid="{0F92AA19-00D6-4C71-B13F-219D7994A0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8E15EA0-2F38-456B-B156-038699A5D17F}">
  <ds:schemaRefs>
    <ds:schemaRef ds:uri="http://schemas.microsoft.com/sharepoint/v3/contenttype/forms"/>
  </ds:schemaRefs>
</ds:datastoreItem>
</file>

<file path=customXml/itemProps2.xml><?xml version="1.0" encoding="utf-8"?>
<ds:datastoreItem xmlns:ds="http://schemas.openxmlformats.org/officeDocument/2006/customXml" ds:itemID="{2EDB5DD7-8DCC-4069-9EB3-5D09818665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90D0D0-7C1D-47FF-A2F0-9937AA567A3D}">
  <ds:schemaRefs>
    <ds:schemaRef ds:uri="http://schemas.openxmlformats.org/package/2006/metadata/core-properties"/>
    <ds:schemaRef ds:uri="16c05727-aa75-4e4a-9b5f-8a80a1165891"/>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168</Words>
  <Application>Microsoft Office PowerPoint</Application>
  <PresentationFormat>Breitbild</PresentationFormat>
  <Paragraphs>43</Paragraphs>
  <Slides>4</Slides>
  <Notes>4</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4</vt:i4>
      </vt:variant>
    </vt:vector>
  </HeadingPairs>
  <TitlesOfParts>
    <vt:vector size="11" baseType="lpstr">
      <vt:lpstr>Arial</vt:lpstr>
      <vt:lpstr>Calibri</vt:lpstr>
      <vt:lpstr>Candara</vt:lpstr>
      <vt:lpstr>Corbel</vt:lpstr>
      <vt:lpstr>Times New Roman</vt:lpstr>
      <vt:lpstr>Verdana</vt:lpstr>
      <vt:lpstr>eCHECKUP-Alkohol</vt:lpstr>
      <vt:lpstr>Abschlussveranstaltung und Seminarevaluation</vt:lpstr>
      <vt:lpstr>Welche Ziele hatten Sie und was haben Sie erreicht?</vt:lpstr>
      <vt:lpstr>PowerPoint-Präsentation</vt:lpstr>
      <vt:lpstr>Evaluation des Seminars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2019-06-12T11:34:52Z</dcterms:created>
  <dcterms:modified xsi:type="dcterms:W3CDTF">2023-09-06T07:53:25Z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