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3851275" cy="540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8" autoAdjust="0"/>
    <p:restoredTop sz="80408" autoAdjust="0"/>
  </p:normalViewPr>
  <p:slideViewPr>
    <p:cSldViewPr snapToGrid="0" showGuides="1">
      <p:cViewPr varScale="1">
        <p:scale>
          <a:sx n="133" d="100"/>
          <a:sy n="133" d="100"/>
        </p:scale>
        <p:origin x="3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A5931-0EF9-491C-ADA3-7B01FFF7DA91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43000"/>
            <a:ext cx="2200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C27F1-D098-4C6F-9360-DC39175C95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15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smtClean="0"/>
              <a:t>Ggf. Änderungen </a:t>
            </a:r>
            <a:r>
              <a:rPr lang="de-DE" b="1" dirty="0" smtClean="0"/>
              <a:t>notwendig bei</a:t>
            </a:r>
            <a:r>
              <a:rPr lang="de-DE" b="1" baseline="0" dirty="0" smtClean="0"/>
              <a:t>: </a:t>
            </a:r>
            <a:endParaRPr lang="de-DE" b="1" baseline="0" dirty="0" smtClean="0"/>
          </a:p>
          <a:p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Du</a:t>
            </a:r>
            <a:r>
              <a:rPr lang="de-DE" baseline="0" dirty="0" smtClean="0"/>
              <a:t> oder Sie</a:t>
            </a: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Termine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Platzkapazitäten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Datum der Rückmeldung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E-Mail</a:t>
            </a:r>
            <a:r>
              <a:rPr lang="de-DE" baseline="0" dirty="0" smtClean="0"/>
              <a:t> Adresse für Anmeldung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C27F1-D098-4C6F-9360-DC39175C956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57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846" y="883861"/>
            <a:ext cx="3273584" cy="1880235"/>
          </a:xfrm>
        </p:spPr>
        <p:txBody>
          <a:bodyPr anchor="b"/>
          <a:lstStyle>
            <a:lvl1pPr algn="ctr">
              <a:defRPr sz="2527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410" y="2836605"/>
            <a:ext cx="2888456" cy="1303913"/>
          </a:xfrm>
        </p:spPr>
        <p:txBody>
          <a:bodyPr/>
          <a:lstStyle>
            <a:lvl1pPr marL="0" indent="0" algn="ctr">
              <a:buNone/>
              <a:defRPr sz="1011"/>
            </a:lvl1pPr>
            <a:lvl2pPr marL="192573" indent="0" algn="ctr">
              <a:buNone/>
              <a:defRPr sz="842"/>
            </a:lvl2pPr>
            <a:lvl3pPr marL="385145" indent="0" algn="ctr">
              <a:buNone/>
              <a:defRPr sz="758"/>
            </a:lvl3pPr>
            <a:lvl4pPr marL="577718" indent="0" algn="ctr">
              <a:buNone/>
              <a:defRPr sz="674"/>
            </a:lvl4pPr>
            <a:lvl5pPr marL="770291" indent="0" algn="ctr">
              <a:buNone/>
              <a:defRPr sz="674"/>
            </a:lvl5pPr>
            <a:lvl6pPr marL="962863" indent="0" algn="ctr">
              <a:buNone/>
              <a:defRPr sz="674"/>
            </a:lvl6pPr>
            <a:lvl7pPr marL="1155436" indent="0" algn="ctr">
              <a:buNone/>
              <a:defRPr sz="674"/>
            </a:lvl7pPr>
            <a:lvl8pPr marL="1348008" indent="0" algn="ctr">
              <a:buNone/>
              <a:defRPr sz="674"/>
            </a:lvl8pPr>
            <a:lvl9pPr marL="1540581" indent="0" algn="ctr">
              <a:buNone/>
              <a:defRPr sz="674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60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13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56069" y="287536"/>
            <a:ext cx="830431" cy="457682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775" y="287536"/>
            <a:ext cx="2443153" cy="4576822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44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62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69" y="1346420"/>
            <a:ext cx="3321725" cy="2246530"/>
          </a:xfrm>
        </p:spPr>
        <p:txBody>
          <a:bodyPr anchor="b"/>
          <a:lstStyle>
            <a:lvl1pPr>
              <a:defRPr sz="2527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769" y="3614203"/>
            <a:ext cx="3321725" cy="1181397"/>
          </a:xfrm>
        </p:spPr>
        <p:txBody>
          <a:bodyPr/>
          <a:lstStyle>
            <a:lvl1pPr marL="0" indent="0">
              <a:buNone/>
              <a:defRPr sz="1011">
                <a:solidFill>
                  <a:schemeClr val="tx1"/>
                </a:solidFill>
              </a:defRPr>
            </a:lvl1pPr>
            <a:lvl2pPr marL="192573" indent="0">
              <a:buNone/>
              <a:defRPr sz="842">
                <a:solidFill>
                  <a:schemeClr val="tx1">
                    <a:tint val="75000"/>
                  </a:schemeClr>
                </a:solidFill>
              </a:defRPr>
            </a:lvl2pPr>
            <a:lvl3pPr marL="385145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3pPr>
            <a:lvl4pPr marL="577718" indent="0">
              <a:buNone/>
              <a:defRPr sz="674">
                <a:solidFill>
                  <a:schemeClr val="tx1">
                    <a:tint val="75000"/>
                  </a:schemeClr>
                </a:solidFill>
              </a:defRPr>
            </a:lvl4pPr>
            <a:lvl5pPr marL="770291" indent="0">
              <a:buNone/>
              <a:defRPr sz="674">
                <a:solidFill>
                  <a:schemeClr val="tx1">
                    <a:tint val="75000"/>
                  </a:schemeClr>
                </a:solidFill>
              </a:defRPr>
            </a:lvl5pPr>
            <a:lvl6pPr marL="962863" indent="0">
              <a:buNone/>
              <a:defRPr sz="674">
                <a:solidFill>
                  <a:schemeClr val="tx1">
                    <a:tint val="75000"/>
                  </a:schemeClr>
                </a:solidFill>
              </a:defRPr>
            </a:lvl6pPr>
            <a:lvl7pPr marL="1155436" indent="0">
              <a:buNone/>
              <a:defRPr sz="674">
                <a:solidFill>
                  <a:schemeClr val="tx1">
                    <a:tint val="75000"/>
                  </a:schemeClr>
                </a:solidFill>
              </a:defRPr>
            </a:lvl7pPr>
            <a:lvl8pPr marL="1348008" indent="0">
              <a:buNone/>
              <a:defRPr sz="674">
                <a:solidFill>
                  <a:schemeClr val="tx1">
                    <a:tint val="75000"/>
                  </a:schemeClr>
                </a:solidFill>
              </a:defRPr>
            </a:lvl8pPr>
            <a:lvl9pPr marL="1540581" indent="0">
              <a:buNone/>
              <a:defRPr sz="6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49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775" y="1437680"/>
            <a:ext cx="1636792" cy="342667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708" y="1437680"/>
            <a:ext cx="1636792" cy="342667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03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77" y="287537"/>
            <a:ext cx="3321725" cy="104388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277" y="1323916"/>
            <a:ext cx="1629270" cy="648831"/>
          </a:xfrm>
        </p:spPr>
        <p:txBody>
          <a:bodyPr anchor="b"/>
          <a:lstStyle>
            <a:lvl1pPr marL="0" indent="0">
              <a:buNone/>
              <a:defRPr sz="1011" b="1"/>
            </a:lvl1pPr>
            <a:lvl2pPr marL="192573" indent="0">
              <a:buNone/>
              <a:defRPr sz="842" b="1"/>
            </a:lvl2pPr>
            <a:lvl3pPr marL="385145" indent="0">
              <a:buNone/>
              <a:defRPr sz="758" b="1"/>
            </a:lvl3pPr>
            <a:lvl4pPr marL="577718" indent="0">
              <a:buNone/>
              <a:defRPr sz="674" b="1"/>
            </a:lvl4pPr>
            <a:lvl5pPr marL="770291" indent="0">
              <a:buNone/>
              <a:defRPr sz="674" b="1"/>
            </a:lvl5pPr>
            <a:lvl6pPr marL="962863" indent="0">
              <a:buNone/>
              <a:defRPr sz="674" b="1"/>
            </a:lvl6pPr>
            <a:lvl7pPr marL="1155436" indent="0">
              <a:buNone/>
              <a:defRPr sz="674" b="1"/>
            </a:lvl7pPr>
            <a:lvl8pPr marL="1348008" indent="0">
              <a:buNone/>
              <a:defRPr sz="674" b="1"/>
            </a:lvl8pPr>
            <a:lvl9pPr marL="1540581" indent="0">
              <a:buNone/>
              <a:defRPr sz="674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277" y="1972747"/>
            <a:ext cx="1629270" cy="29016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9708" y="1323916"/>
            <a:ext cx="1637294" cy="648831"/>
          </a:xfrm>
        </p:spPr>
        <p:txBody>
          <a:bodyPr anchor="b"/>
          <a:lstStyle>
            <a:lvl1pPr marL="0" indent="0">
              <a:buNone/>
              <a:defRPr sz="1011" b="1"/>
            </a:lvl1pPr>
            <a:lvl2pPr marL="192573" indent="0">
              <a:buNone/>
              <a:defRPr sz="842" b="1"/>
            </a:lvl2pPr>
            <a:lvl3pPr marL="385145" indent="0">
              <a:buNone/>
              <a:defRPr sz="758" b="1"/>
            </a:lvl3pPr>
            <a:lvl4pPr marL="577718" indent="0">
              <a:buNone/>
              <a:defRPr sz="674" b="1"/>
            </a:lvl4pPr>
            <a:lvl5pPr marL="770291" indent="0">
              <a:buNone/>
              <a:defRPr sz="674" b="1"/>
            </a:lvl5pPr>
            <a:lvl6pPr marL="962863" indent="0">
              <a:buNone/>
              <a:defRPr sz="674" b="1"/>
            </a:lvl6pPr>
            <a:lvl7pPr marL="1155436" indent="0">
              <a:buNone/>
              <a:defRPr sz="674" b="1"/>
            </a:lvl7pPr>
            <a:lvl8pPr marL="1348008" indent="0">
              <a:buNone/>
              <a:defRPr sz="674" b="1"/>
            </a:lvl8pPr>
            <a:lvl9pPr marL="1540581" indent="0">
              <a:buNone/>
              <a:defRPr sz="674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9708" y="1972747"/>
            <a:ext cx="1637294" cy="29016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04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03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61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77" y="360045"/>
            <a:ext cx="1242136" cy="1260158"/>
          </a:xfrm>
        </p:spPr>
        <p:txBody>
          <a:bodyPr anchor="b"/>
          <a:lstStyle>
            <a:lvl1pPr>
              <a:defRPr sz="1348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293" y="777598"/>
            <a:ext cx="1949708" cy="3837980"/>
          </a:xfrm>
        </p:spPr>
        <p:txBody>
          <a:bodyPr/>
          <a:lstStyle>
            <a:lvl1pPr>
              <a:defRPr sz="1348"/>
            </a:lvl1pPr>
            <a:lvl2pPr>
              <a:defRPr sz="1179"/>
            </a:lvl2pPr>
            <a:lvl3pPr>
              <a:defRPr sz="1011"/>
            </a:lvl3pPr>
            <a:lvl4pPr>
              <a:defRPr sz="842"/>
            </a:lvl4pPr>
            <a:lvl5pPr>
              <a:defRPr sz="842"/>
            </a:lvl5pPr>
            <a:lvl6pPr>
              <a:defRPr sz="842"/>
            </a:lvl6pPr>
            <a:lvl7pPr>
              <a:defRPr sz="842"/>
            </a:lvl7pPr>
            <a:lvl8pPr>
              <a:defRPr sz="842"/>
            </a:lvl8pPr>
            <a:lvl9pPr>
              <a:defRPr sz="842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277" y="1620202"/>
            <a:ext cx="1242136" cy="3001626"/>
          </a:xfrm>
        </p:spPr>
        <p:txBody>
          <a:bodyPr/>
          <a:lstStyle>
            <a:lvl1pPr marL="0" indent="0">
              <a:buNone/>
              <a:defRPr sz="674"/>
            </a:lvl1pPr>
            <a:lvl2pPr marL="192573" indent="0">
              <a:buNone/>
              <a:defRPr sz="590"/>
            </a:lvl2pPr>
            <a:lvl3pPr marL="385145" indent="0">
              <a:buNone/>
              <a:defRPr sz="505"/>
            </a:lvl3pPr>
            <a:lvl4pPr marL="577718" indent="0">
              <a:buNone/>
              <a:defRPr sz="421"/>
            </a:lvl4pPr>
            <a:lvl5pPr marL="770291" indent="0">
              <a:buNone/>
              <a:defRPr sz="421"/>
            </a:lvl5pPr>
            <a:lvl6pPr marL="962863" indent="0">
              <a:buNone/>
              <a:defRPr sz="421"/>
            </a:lvl6pPr>
            <a:lvl7pPr marL="1155436" indent="0">
              <a:buNone/>
              <a:defRPr sz="421"/>
            </a:lvl7pPr>
            <a:lvl8pPr marL="1348008" indent="0">
              <a:buNone/>
              <a:defRPr sz="421"/>
            </a:lvl8pPr>
            <a:lvl9pPr marL="1540581" indent="0">
              <a:buNone/>
              <a:defRPr sz="42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56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77" y="360045"/>
            <a:ext cx="1242136" cy="1260158"/>
          </a:xfrm>
        </p:spPr>
        <p:txBody>
          <a:bodyPr anchor="b"/>
          <a:lstStyle>
            <a:lvl1pPr>
              <a:defRPr sz="1348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7293" y="777598"/>
            <a:ext cx="1949708" cy="3837980"/>
          </a:xfrm>
        </p:spPr>
        <p:txBody>
          <a:bodyPr anchor="t"/>
          <a:lstStyle>
            <a:lvl1pPr marL="0" indent="0">
              <a:buNone/>
              <a:defRPr sz="1348"/>
            </a:lvl1pPr>
            <a:lvl2pPr marL="192573" indent="0">
              <a:buNone/>
              <a:defRPr sz="1179"/>
            </a:lvl2pPr>
            <a:lvl3pPr marL="385145" indent="0">
              <a:buNone/>
              <a:defRPr sz="1011"/>
            </a:lvl3pPr>
            <a:lvl4pPr marL="577718" indent="0">
              <a:buNone/>
              <a:defRPr sz="842"/>
            </a:lvl4pPr>
            <a:lvl5pPr marL="770291" indent="0">
              <a:buNone/>
              <a:defRPr sz="842"/>
            </a:lvl5pPr>
            <a:lvl6pPr marL="962863" indent="0">
              <a:buNone/>
              <a:defRPr sz="842"/>
            </a:lvl6pPr>
            <a:lvl7pPr marL="1155436" indent="0">
              <a:buNone/>
              <a:defRPr sz="842"/>
            </a:lvl7pPr>
            <a:lvl8pPr marL="1348008" indent="0">
              <a:buNone/>
              <a:defRPr sz="842"/>
            </a:lvl8pPr>
            <a:lvl9pPr marL="1540581" indent="0">
              <a:buNone/>
              <a:defRPr sz="842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277" y="1620202"/>
            <a:ext cx="1242136" cy="3001626"/>
          </a:xfrm>
        </p:spPr>
        <p:txBody>
          <a:bodyPr/>
          <a:lstStyle>
            <a:lvl1pPr marL="0" indent="0">
              <a:buNone/>
              <a:defRPr sz="674"/>
            </a:lvl1pPr>
            <a:lvl2pPr marL="192573" indent="0">
              <a:buNone/>
              <a:defRPr sz="590"/>
            </a:lvl2pPr>
            <a:lvl3pPr marL="385145" indent="0">
              <a:buNone/>
              <a:defRPr sz="505"/>
            </a:lvl3pPr>
            <a:lvl4pPr marL="577718" indent="0">
              <a:buNone/>
              <a:defRPr sz="421"/>
            </a:lvl4pPr>
            <a:lvl5pPr marL="770291" indent="0">
              <a:buNone/>
              <a:defRPr sz="421"/>
            </a:lvl5pPr>
            <a:lvl6pPr marL="962863" indent="0">
              <a:buNone/>
              <a:defRPr sz="421"/>
            </a:lvl6pPr>
            <a:lvl7pPr marL="1155436" indent="0">
              <a:buNone/>
              <a:defRPr sz="421"/>
            </a:lvl7pPr>
            <a:lvl8pPr marL="1348008" indent="0">
              <a:buNone/>
              <a:defRPr sz="421"/>
            </a:lvl8pPr>
            <a:lvl9pPr marL="1540581" indent="0">
              <a:buNone/>
              <a:defRPr sz="42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97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775" y="287537"/>
            <a:ext cx="3321725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775" y="1437680"/>
            <a:ext cx="3321725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775" y="5005627"/>
            <a:ext cx="86653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C0D1F-A405-4996-9027-DFE8543EE340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5735" y="5005627"/>
            <a:ext cx="129980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9963" y="5005627"/>
            <a:ext cx="86653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83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5145" rtl="0" eaLnBrk="1" latinLnBrk="0" hangingPunct="1">
        <a:lnSpc>
          <a:spcPct val="90000"/>
        </a:lnSpc>
        <a:spcBef>
          <a:spcPct val="0"/>
        </a:spcBef>
        <a:buNone/>
        <a:defRPr sz="18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286" indent="-96286" algn="l" defTabSz="385145" rtl="0" eaLnBrk="1" latinLnBrk="0" hangingPunct="1">
        <a:lnSpc>
          <a:spcPct val="90000"/>
        </a:lnSpc>
        <a:spcBef>
          <a:spcPts val="421"/>
        </a:spcBef>
        <a:buFont typeface="Arial" panose="020B0604020202020204" pitchFamily="34" charset="0"/>
        <a:buChar char="•"/>
        <a:defRPr sz="1179" kern="1200">
          <a:solidFill>
            <a:schemeClr val="tx1"/>
          </a:solidFill>
          <a:latin typeface="+mn-lt"/>
          <a:ea typeface="+mn-ea"/>
          <a:cs typeface="+mn-cs"/>
        </a:defRPr>
      </a:lvl1pPr>
      <a:lvl2pPr marL="288859" indent="-96286" algn="l" defTabSz="38514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1" kern="1200">
          <a:solidFill>
            <a:schemeClr val="tx1"/>
          </a:solidFill>
          <a:latin typeface="+mn-lt"/>
          <a:ea typeface="+mn-ea"/>
          <a:cs typeface="+mn-cs"/>
        </a:defRPr>
      </a:lvl2pPr>
      <a:lvl3pPr marL="481432" indent="-96286" algn="l" defTabSz="38514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2" kern="1200">
          <a:solidFill>
            <a:schemeClr val="tx1"/>
          </a:solidFill>
          <a:latin typeface="+mn-lt"/>
          <a:ea typeface="+mn-ea"/>
          <a:cs typeface="+mn-cs"/>
        </a:defRPr>
      </a:lvl3pPr>
      <a:lvl4pPr marL="674004" indent="-96286" algn="l" defTabSz="38514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8" kern="1200">
          <a:solidFill>
            <a:schemeClr val="tx1"/>
          </a:solidFill>
          <a:latin typeface="+mn-lt"/>
          <a:ea typeface="+mn-ea"/>
          <a:cs typeface="+mn-cs"/>
        </a:defRPr>
      </a:lvl4pPr>
      <a:lvl5pPr marL="866577" indent="-96286" algn="l" defTabSz="38514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8" kern="1200">
          <a:solidFill>
            <a:schemeClr val="tx1"/>
          </a:solidFill>
          <a:latin typeface="+mn-lt"/>
          <a:ea typeface="+mn-ea"/>
          <a:cs typeface="+mn-cs"/>
        </a:defRPr>
      </a:lvl5pPr>
      <a:lvl6pPr marL="1059150" indent="-96286" algn="l" defTabSz="38514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8" kern="1200">
          <a:solidFill>
            <a:schemeClr val="tx1"/>
          </a:solidFill>
          <a:latin typeface="+mn-lt"/>
          <a:ea typeface="+mn-ea"/>
          <a:cs typeface="+mn-cs"/>
        </a:defRPr>
      </a:lvl6pPr>
      <a:lvl7pPr marL="1251722" indent="-96286" algn="l" defTabSz="38514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8" kern="1200">
          <a:solidFill>
            <a:schemeClr val="tx1"/>
          </a:solidFill>
          <a:latin typeface="+mn-lt"/>
          <a:ea typeface="+mn-ea"/>
          <a:cs typeface="+mn-cs"/>
        </a:defRPr>
      </a:lvl7pPr>
      <a:lvl8pPr marL="1444295" indent="-96286" algn="l" defTabSz="38514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8" kern="1200">
          <a:solidFill>
            <a:schemeClr val="tx1"/>
          </a:solidFill>
          <a:latin typeface="+mn-lt"/>
          <a:ea typeface="+mn-ea"/>
          <a:cs typeface="+mn-cs"/>
        </a:defRPr>
      </a:lvl8pPr>
      <a:lvl9pPr marL="1636867" indent="-96286" algn="l" defTabSz="38514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145" rtl="0" eaLnBrk="1" latinLnBrk="0" hangingPunct="1">
        <a:defRPr sz="758" kern="1200">
          <a:solidFill>
            <a:schemeClr val="tx1"/>
          </a:solidFill>
          <a:latin typeface="+mn-lt"/>
          <a:ea typeface="+mn-ea"/>
          <a:cs typeface="+mn-cs"/>
        </a:defRPr>
      </a:lvl1pPr>
      <a:lvl2pPr marL="192573" algn="l" defTabSz="385145" rtl="0" eaLnBrk="1" latinLnBrk="0" hangingPunct="1">
        <a:defRPr sz="758" kern="1200">
          <a:solidFill>
            <a:schemeClr val="tx1"/>
          </a:solidFill>
          <a:latin typeface="+mn-lt"/>
          <a:ea typeface="+mn-ea"/>
          <a:cs typeface="+mn-cs"/>
        </a:defRPr>
      </a:lvl2pPr>
      <a:lvl3pPr marL="385145" algn="l" defTabSz="385145" rtl="0" eaLnBrk="1" latinLnBrk="0" hangingPunct="1">
        <a:defRPr sz="758" kern="1200">
          <a:solidFill>
            <a:schemeClr val="tx1"/>
          </a:solidFill>
          <a:latin typeface="+mn-lt"/>
          <a:ea typeface="+mn-ea"/>
          <a:cs typeface="+mn-cs"/>
        </a:defRPr>
      </a:lvl3pPr>
      <a:lvl4pPr marL="577718" algn="l" defTabSz="385145" rtl="0" eaLnBrk="1" latinLnBrk="0" hangingPunct="1">
        <a:defRPr sz="758" kern="1200">
          <a:solidFill>
            <a:schemeClr val="tx1"/>
          </a:solidFill>
          <a:latin typeface="+mn-lt"/>
          <a:ea typeface="+mn-ea"/>
          <a:cs typeface="+mn-cs"/>
        </a:defRPr>
      </a:lvl4pPr>
      <a:lvl5pPr marL="770291" algn="l" defTabSz="385145" rtl="0" eaLnBrk="1" latinLnBrk="0" hangingPunct="1">
        <a:defRPr sz="758" kern="1200">
          <a:solidFill>
            <a:schemeClr val="tx1"/>
          </a:solidFill>
          <a:latin typeface="+mn-lt"/>
          <a:ea typeface="+mn-ea"/>
          <a:cs typeface="+mn-cs"/>
        </a:defRPr>
      </a:lvl5pPr>
      <a:lvl6pPr marL="962863" algn="l" defTabSz="385145" rtl="0" eaLnBrk="1" latinLnBrk="0" hangingPunct="1">
        <a:defRPr sz="758" kern="1200">
          <a:solidFill>
            <a:schemeClr val="tx1"/>
          </a:solidFill>
          <a:latin typeface="+mn-lt"/>
          <a:ea typeface="+mn-ea"/>
          <a:cs typeface="+mn-cs"/>
        </a:defRPr>
      </a:lvl6pPr>
      <a:lvl7pPr marL="1155436" algn="l" defTabSz="385145" rtl="0" eaLnBrk="1" latinLnBrk="0" hangingPunct="1">
        <a:defRPr sz="758" kern="1200">
          <a:solidFill>
            <a:schemeClr val="tx1"/>
          </a:solidFill>
          <a:latin typeface="+mn-lt"/>
          <a:ea typeface="+mn-ea"/>
          <a:cs typeface="+mn-cs"/>
        </a:defRPr>
      </a:lvl7pPr>
      <a:lvl8pPr marL="1348008" algn="l" defTabSz="385145" rtl="0" eaLnBrk="1" latinLnBrk="0" hangingPunct="1">
        <a:defRPr sz="758" kern="1200">
          <a:solidFill>
            <a:schemeClr val="tx1"/>
          </a:solidFill>
          <a:latin typeface="+mn-lt"/>
          <a:ea typeface="+mn-ea"/>
          <a:cs typeface="+mn-cs"/>
        </a:defRPr>
      </a:lvl8pPr>
      <a:lvl9pPr marL="1540581" algn="l" defTabSz="385145" rtl="0" eaLnBrk="1" latinLnBrk="0" hangingPunct="1">
        <a:defRPr sz="7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8822" y="295381"/>
            <a:ext cx="4442038" cy="3851275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175158" y="788931"/>
            <a:ext cx="3494078" cy="2171891"/>
            <a:chOff x="196013" y="436613"/>
            <a:chExt cx="3494078" cy="2171891"/>
          </a:xfrm>
        </p:grpSpPr>
        <p:sp>
          <p:nvSpPr>
            <p:cNvPr id="4" name="Abgerundetes Rechteck 3"/>
            <p:cNvSpPr/>
            <p:nvPr/>
          </p:nvSpPr>
          <p:spPr>
            <a:xfrm rot="21246264">
              <a:off x="232944" y="813402"/>
              <a:ext cx="2776160" cy="178767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Abgerundete rechteckige Legende 2"/>
            <p:cNvSpPr/>
            <p:nvPr/>
          </p:nvSpPr>
          <p:spPr>
            <a:xfrm>
              <a:off x="196013" y="805977"/>
              <a:ext cx="2850023" cy="1802527"/>
            </a:xfrm>
            <a:prstGeom prst="wedgeRoundRectCallout">
              <a:avLst>
                <a:gd name="adj1" fmla="val -49756"/>
                <a:gd name="adj2" fmla="val 72373"/>
                <a:gd name="adj3" fmla="val 16667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r Verbinder 5"/>
            <p:cNvCxnSpPr/>
            <p:nvPr/>
          </p:nvCxnSpPr>
          <p:spPr>
            <a:xfrm>
              <a:off x="3174871" y="1109348"/>
              <a:ext cx="515220" cy="1067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>
            <a:xfrm flipV="1">
              <a:off x="3138366" y="749926"/>
              <a:ext cx="426402" cy="1273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>
            <a:xfrm flipV="1">
              <a:off x="2986451" y="436613"/>
              <a:ext cx="175701" cy="3009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hteck 15"/>
          <p:cNvSpPr/>
          <p:nvPr/>
        </p:nvSpPr>
        <p:spPr>
          <a:xfrm>
            <a:off x="167217" y="1309957"/>
            <a:ext cx="28379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nton" panose="02000503000000000000" pitchFamily="2" charset="0"/>
              </a:rPr>
              <a:t>Kostenlose Qualifizierung </a:t>
            </a:r>
          </a:p>
          <a:p>
            <a:pPr algn="ctr">
              <a:lnSpc>
                <a:spcPct val="150000"/>
              </a:lnSpc>
            </a:pPr>
            <a:r>
              <a:rPr lang="de-DE" sz="2000" dirty="0" err="1" smtClean="0">
                <a:solidFill>
                  <a:schemeClr val="bg1"/>
                </a:solidFill>
                <a:latin typeface="Anton" panose="02000503000000000000" pitchFamily="2" charset="0"/>
              </a:rPr>
              <a:t>zum:r</a:t>
            </a:r>
            <a:r>
              <a:rPr lang="de-DE" sz="2000" dirty="0" smtClean="0">
                <a:solidFill>
                  <a:schemeClr val="bg1"/>
                </a:solidFill>
                <a:latin typeface="Anton" panose="02000503000000000000" pitchFamily="2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Anton" panose="02000503000000000000" pitchFamily="2" charset="0"/>
              </a:rPr>
              <a:t>eCHECKUP-Alkohol-Peer-Berater:in</a:t>
            </a:r>
            <a:endParaRPr lang="de-DE" sz="2000" dirty="0">
              <a:solidFill>
                <a:schemeClr val="bg1"/>
              </a:solidFill>
              <a:latin typeface="Anton" panose="02000503000000000000" pitchFamily="2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440" y="136811"/>
            <a:ext cx="1981974" cy="532354"/>
          </a:xfrm>
          <a:prstGeom prst="rect">
            <a:avLst/>
          </a:prstGeom>
        </p:spPr>
      </p:pic>
      <p:grpSp>
        <p:nvGrpSpPr>
          <p:cNvPr id="27" name="Gruppieren 26"/>
          <p:cNvGrpSpPr/>
          <p:nvPr/>
        </p:nvGrpSpPr>
        <p:grpSpPr>
          <a:xfrm>
            <a:off x="1276447" y="3057280"/>
            <a:ext cx="2183135" cy="1178202"/>
            <a:chOff x="1276447" y="3057280"/>
            <a:chExt cx="2183135" cy="1178202"/>
          </a:xfrm>
        </p:grpSpPr>
        <p:sp>
          <p:nvSpPr>
            <p:cNvPr id="18" name="Ellipse 17"/>
            <p:cNvSpPr/>
            <p:nvPr/>
          </p:nvSpPr>
          <p:spPr>
            <a:xfrm rot="932511">
              <a:off x="1773796" y="3068884"/>
              <a:ext cx="1685786" cy="116659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Ovale Legende 16"/>
            <p:cNvSpPr/>
            <p:nvPr/>
          </p:nvSpPr>
          <p:spPr>
            <a:xfrm flipH="1">
              <a:off x="1753658" y="3057280"/>
              <a:ext cx="1689551" cy="1159266"/>
            </a:xfrm>
            <a:prstGeom prst="wedgeEllipseCallout">
              <a:avLst>
                <a:gd name="adj1" fmla="val -51328"/>
                <a:gd name="adj2" fmla="val 56494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" name="Gerader Verbinder 21"/>
            <p:cNvCxnSpPr/>
            <p:nvPr/>
          </p:nvCxnSpPr>
          <p:spPr>
            <a:xfrm flipH="1">
              <a:off x="1285730" y="3597259"/>
              <a:ext cx="362595" cy="39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H="1" flipV="1">
              <a:off x="1276447" y="3369819"/>
              <a:ext cx="371878" cy="732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Gerader Verbinder 25"/>
            <p:cNvCxnSpPr/>
            <p:nvPr/>
          </p:nvCxnSpPr>
          <p:spPr>
            <a:xfrm flipH="1" flipV="1">
              <a:off x="1489677" y="3087309"/>
              <a:ext cx="193059" cy="1304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feld 19"/>
          <p:cNvSpPr txBox="1"/>
          <p:nvPr/>
        </p:nvSpPr>
        <p:spPr>
          <a:xfrm>
            <a:off x="1854170" y="3421360"/>
            <a:ext cx="1659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Anton" panose="02000503000000000000" pitchFamily="2" charset="0"/>
              </a:rPr>
              <a:t>Sei dabei!</a:t>
            </a:r>
            <a:endParaRPr lang="de-DE" sz="2800" dirty="0">
              <a:solidFill>
                <a:schemeClr val="bg1"/>
              </a:solidFill>
              <a:latin typeface="Anton" panose="02000503000000000000" pitchFamily="2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362739" y="4632916"/>
            <a:ext cx="1118916" cy="5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accent1"/>
                </a:solidFill>
              </a:rPr>
              <a:t>Logo Ihrer Hochschule</a:t>
            </a:r>
            <a:endParaRPr lang="de-DE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5383" y="295381"/>
            <a:ext cx="4442038" cy="385127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4296" y="208873"/>
            <a:ext cx="3502679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Das erwartet dich bei der Peer-Qualifizierung:</a:t>
            </a:r>
          </a:p>
          <a:p>
            <a:pPr>
              <a:lnSpc>
                <a:spcPct val="150000"/>
              </a:lnSpc>
            </a:pPr>
            <a:endParaRPr lang="de-DE" sz="900" dirty="0"/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900" b="1" dirty="0"/>
              <a:t>Praxisorientiertes Coaching </a:t>
            </a:r>
            <a:r>
              <a:rPr lang="de-DE" sz="900" dirty="0"/>
              <a:t>zur motivierenden Gesprächsführung </a:t>
            </a: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900" b="1" dirty="0"/>
              <a:t>Verknüpfung von Theorie und Praxis</a:t>
            </a:r>
            <a:r>
              <a:rPr lang="de-DE" sz="900" dirty="0"/>
              <a:t> durch Aktionen auf dem Campus oder im digitalen Raum  </a:t>
            </a: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900" b="1" dirty="0"/>
              <a:t>Reflexion</a:t>
            </a:r>
            <a:r>
              <a:rPr lang="de-DE" sz="900" dirty="0"/>
              <a:t> des eigenen Trinkverhaltens und </a:t>
            </a:r>
            <a:r>
              <a:rPr lang="de-DE" sz="900" b="1" dirty="0"/>
              <a:t>kritische</a:t>
            </a:r>
            <a:r>
              <a:rPr lang="de-DE" sz="900" dirty="0"/>
              <a:t> </a:t>
            </a:r>
            <a:r>
              <a:rPr lang="de-DE" sz="900" b="1" dirty="0"/>
              <a:t>Auseinandersetzung </a:t>
            </a:r>
            <a:r>
              <a:rPr lang="de-DE" sz="900" dirty="0"/>
              <a:t>mit dem gesellschaftlichen </a:t>
            </a:r>
            <a:r>
              <a:rPr lang="de-DE" sz="900" dirty="0" smtClean="0"/>
              <a:t>Trinkverhalten</a:t>
            </a:r>
            <a:endParaRPr lang="de-DE" sz="900" dirty="0"/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900" b="1" dirty="0"/>
              <a:t>Einblicke </a:t>
            </a:r>
            <a:r>
              <a:rPr lang="de-DE" sz="900" dirty="0"/>
              <a:t>in Online-Präventionsprogramme </a:t>
            </a: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900" b="1" dirty="0" smtClean="0"/>
              <a:t>Austausch</a:t>
            </a:r>
            <a:r>
              <a:rPr lang="de-DE" sz="900" dirty="0" smtClean="0"/>
              <a:t> mit anderen Studierenden zum Thema Alkoholkonsum</a:t>
            </a: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900" b="1" dirty="0" smtClean="0"/>
              <a:t>Zertifizierung </a:t>
            </a:r>
            <a:r>
              <a:rPr lang="de-DE" sz="900" dirty="0"/>
              <a:t>der erfolgreich absolvierten </a:t>
            </a:r>
            <a:r>
              <a:rPr lang="de-DE" sz="900" dirty="0" smtClean="0"/>
              <a:t>Peer-Qualifizierung</a:t>
            </a:r>
          </a:p>
          <a:p>
            <a:endParaRPr lang="de-DE" sz="900" dirty="0"/>
          </a:p>
          <a:p>
            <a:endParaRPr lang="de-DE" sz="900" b="1" dirty="0" smtClean="0"/>
          </a:p>
          <a:p>
            <a:pPr>
              <a:tabLst>
                <a:tab pos="1076325" algn="l"/>
              </a:tabLst>
            </a:pPr>
            <a:r>
              <a:rPr lang="de-DE" sz="900" b="1" dirty="0" smtClean="0"/>
              <a:t>Termine</a:t>
            </a:r>
            <a:r>
              <a:rPr lang="de-DE" sz="900" b="1" dirty="0"/>
              <a:t>: 	</a:t>
            </a:r>
            <a:r>
              <a:rPr lang="de-DE" sz="900" dirty="0" smtClean="0">
                <a:solidFill>
                  <a:schemeClr val="accent1"/>
                </a:solidFill>
              </a:rPr>
              <a:t>....</a:t>
            </a:r>
          </a:p>
          <a:p>
            <a:pPr>
              <a:tabLst>
                <a:tab pos="1076325" algn="l"/>
              </a:tabLst>
            </a:pPr>
            <a:endParaRPr lang="de-DE" sz="900" b="1" dirty="0" smtClean="0"/>
          </a:p>
          <a:p>
            <a:pPr>
              <a:tabLst>
                <a:tab pos="1076325" algn="l"/>
              </a:tabLst>
            </a:pPr>
            <a:r>
              <a:rPr lang="de-DE" sz="900" b="1" dirty="0" smtClean="0"/>
              <a:t>Verfügbare </a:t>
            </a:r>
            <a:r>
              <a:rPr lang="de-DE" sz="900" b="1" dirty="0"/>
              <a:t>Plätze:</a:t>
            </a:r>
            <a:r>
              <a:rPr lang="de-DE" sz="900" dirty="0"/>
              <a:t> </a:t>
            </a:r>
            <a:r>
              <a:rPr lang="de-DE" sz="900" dirty="0" smtClean="0"/>
              <a:t>	</a:t>
            </a:r>
            <a:r>
              <a:rPr lang="de-DE" sz="900" dirty="0" smtClean="0">
                <a:solidFill>
                  <a:schemeClr val="accent1"/>
                </a:solidFill>
              </a:rPr>
              <a:t>max</a:t>
            </a:r>
            <a:r>
              <a:rPr lang="de-DE" sz="900" dirty="0">
                <a:solidFill>
                  <a:schemeClr val="accent1"/>
                </a:solidFill>
              </a:rPr>
              <a:t>. </a:t>
            </a:r>
            <a:r>
              <a:rPr lang="de-DE" sz="900" dirty="0" smtClean="0">
                <a:solidFill>
                  <a:schemeClr val="accent1"/>
                </a:solidFill>
              </a:rPr>
              <a:t>20</a:t>
            </a:r>
            <a:endParaRPr lang="de-DE" sz="900" dirty="0">
              <a:solidFill>
                <a:schemeClr val="accent1"/>
              </a:solidFill>
            </a:endParaRPr>
          </a:p>
          <a:p>
            <a:endParaRPr lang="de-DE" sz="900" b="1" dirty="0" smtClean="0"/>
          </a:p>
          <a:p>
            <a:pPr>
              <a:tabLst>
                <a:tab pos="1076325" algn="l"/>
              </a:tabLst>
            </a:pPr>
            <a:r>
              <a:rPr lang="de-DE" sz="900" b="1" dirty="0" smtClean="0"/>
              <a:t>Dozentin</a:t>
            </a:r>
            <a:r>
              <a:rPr lang="de-DE" sz="900" b="1" dirty="0"/>
              <a:t>:</a:t>
            </a:r>
            <a:r>
              <a:rPr lang="de-DE" sz="900" dirty="0"/>
              <a:t> </a:t>
            </a:r>
            <a:r>
              <a:rPr lang="de-DE" sz="900" dirty="0" smtClean="0"/>
              <a:t>	</a:t>
            </a:r>
            <a:r>
              <a:rPr lang="de-DE" sz="900" dirty="0" smtClean="0">
                <a:solidFill>
                  <a:schemeClr val="accent1"/>
                </a:solidFill>
              </a:rPr>
              <a:t>Name </a:t>
            </a:r>
            <a:r>
              <a:rPr lang="de-DE" sz="900" dirty="0" err="1" smtClean="0">
                <a:solidFill>
                  <a:schemeClr val="accent1"/>
                </a:solidFill>
              </a:rPr>
              <a:t>der:s</a:t>
            </a:r>
            <a:r>
              <a:rPr lang="de-DE" sz="900" dirty="0" smtClean="0">
                <a:solidFill>
                  <a:schemeClr val="accent1"/>
                </a:solidFill>
              </a:rPr>
              <a:t> </a:t>
            </a:r>
            <a:r>
              <a:rPr lang="de-DE" sz="900" dirty="0" err="1" smtClean="0">
                <a:solidFill>
                  <a:schemeClr val="accent1"/>
                </a:solidFill>
              </a:rPr>
              <a:t>Dozent:in</a:t>
            </a:r>
            <a:endParaRPr lang="de-DE" sz="900" dirty="0">
              <a:solidFill>
                <a:schemeClr val="accent1"/>
              </a:solidFill>
            </a:endParaRPr>
          </a:p>
          <a:p>
            <a:endParaRPr lang="de-DE" sz="900" b="1" dirty="0" smtClean="0"/>
          </a:p>
          <a:p>
            <a:pPr>
              <a:tabLst>
                <a:tab pos="1076325" algn="l"/>
              </a:tabLst>
            </a:pPr>
            <a:r>
              <a:rPr lang="de-DE" sz="900" b="1" dirty="0" smtClean="0"/>
              <a:t>Anmeldung</a:t>
            </a:r>
            <a:r>
              <a:rPr lang="de-DE" sz="900" b="1" dirty="0"/>
              <a:t>:</a:t>
            </a:r>
            <a:r>
              <a:rPr lang="de-DE" sz="900" dirty="0"/>
              <a:t> </a:t>
            </a:r>
            <a:r>
              <a:rPr lang="de-DE" sz="900" dirty="0" smtClean="0"/>
              <a:t>	</a:t>
            </a:r>
            <a:r>
              <a:rPr lang="de-DE" sz="900" dirty="0" smtClean="0">
                <a:solidFill>
                  <a:schemeClr val="accent1"/>
                </a:solidFill>
              </a:rPr>
              <a:t>bis Datum Rückmeldung </a:t>
            </a:r>
            <a:r>
              <a:rPr lang="de-DE" sz="900" dirty="0">
                <a:solidFill>
                  <a:schemeClr val="accent1"/>
                </a:solidFill>
              </a:rPr>
              <a:t>per E-Mail an </a:t>
            </a:r>
            <a:r>
              <a:rPr lang="de-DE" sz="900" dirty="0" smtClean="0">
                <a:solidFill>
                  <a:schemeClr val="accent1"/>
                </a:solidFill>
              </a:rPr>
              <a:t/>
            </a:r>
            <a:br>
              <a:rPr lang="de-DE" sz="900" dirty="0" smtClean="0">
                <a:solidFill>
                  <a:schemeClr val="accent1"/>
                </a:solidFill>
              </a:rPr>
            </a:br>
            <a:r>
              <a:rPr lang="de-DE" sz="900" dirty="0" smtClean="0">
                <a:solidFill>
                  <a:schemeClr val="accent1"/>
                </a:solidFill>
              </a:rPr>
              <a:t>	E-Mail Adresse</a:t>
            </a:r>
            <a:endParaRPr lang="de-DE" sz="900" dirty="0">
              <a:solidFill>
                <a:schemeClr val="accent1"/>
              </a:solidFill>
            </a:endParaRPr>
          </a:p>
          <a:p>
            <a:endParaRPr lang="de-DE" sz="900" dirty="0"/>
          </a:p>
        </p:txBody>
      </p:sp>
      <p:sp>
        <p:nvSpPr>
          <p:cNvPr id="8" name="Rechteck 7"/>
          <p:cNvSpPr/>
          <p:nvPr/>
        </p:nvSpPr>
        <p:spPr>
          <a:xfrm>
            <a:off x="1366177" y="4650912"/>
            <a:ext cx="1118916" cy="5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chemeClr val="accent1"/>
                </a:solidFill>
              </a:rPr>
              <a:t>Logo Ihrer Hochschule</a:t>
            </a:r>
          </a:p>
        </p:txBody>
      </p:sp>
    </p:spTree>
    <p:extLst>
      <p:ext uri="{BB962C8B-B14F-4D97-AF65-F5344CB8AC3E}">
        <p14:creationId xmlns:p14="http://schemas.microsoft.com/office/powerpoint/2010/main" val="13289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114</Words>
  <Application>Microsoft Office PowerPoint</Application>
  <PresentationFormat>Benutzerdefiniert</PresentationFormat>
  <Paragraphs>30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Anton</vt:lpstr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</vt:vector>
  </TitlesOfParts>
  <Company>Hochschule Esslingen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Keplinger, Simone</cp:lastModifiedBy>
  <cp:revision>29</cp:revision>
  <dcterms:created xsi:type="dcterms:W3CDTF">2022-10-17T14:11:25Z</dcterms:created>
  <dcterms:modified xsi:type="dcterms:W3CDTF">2023-09-05T07:18:42Z</dcterms:modified>
</cp:coreProperties>
</file>