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5"/>
  </p:notesMasterIdLst>
  <p:sldIdLst>
    <p:sldId id="265" r:id="rId2"/>
    <p:sldId id="266" r:id="rId3"/>
    <p:sldId id="267" r:id="rId4"/>
  </p:sldIdLst>
  <p:sldSz cx="13003213" cy="6500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7" userDrawn="1">
          <p15:clr>
            <a:srgbClr val="A4A3A4"/>
          </p15:clr>
        </p15:guide>
        <p15:guide id="2" pos="5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72" y="416"/>
      </p:cViewPr>
      <p:guideLst>
        <p:guide orient="horz" pos="3817"/>
        <p:guide pos="5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4447C-D1E1-3E4D-9B1E-10254BFDE602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F5A66-B5F9-3447-8EF9-217ED55C91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49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7688" rtl="0" eaLnBrk="1" latinLnBrk="0" hangingPunct="1">
      <a:defRPr sz="915" kern="1200">
        <a:solidFill>
          <a:schemeClr val="tx1"/>
        </a:solidFill>
        <a:latin typeface="+mn-lt"/>
        <a:ea typeface="+mn-ea"/>
        <a:cs typeface="+mn-cs"/>
      </a:defRPr>
    </a:lvl1pPr>
    <a:lvl2pPr marL="348844" algn="l" defTabSz="697688" rtl="0" eaLnBrk="1" latinLnBrk="0" hangingPunct="1">
      <a:defRPr sz="915" kern="1200">
        <a:solidFill>
          <a:schemeClr val="tx1"/>
        </a:solidFill>
        <a:latin typeface="+mn-lt"/>
        <a:ea typeface="+mn-ea"/>
        <a:cs typeface="+mn-cs"/>
      </a:defRPr>
    </a:lvl2pPr>
    <a:lvl3pPr marL="697688" algn="l" defTabSz="697688" rtl="0" eaLnBrk="1" latinLnBrk="0" hangingPunct="1">
      <a:defRPr sz="915" kern="1200">
        <a:solidFill>
          <a:schemeClr val="tx1"/>
        </a:solidFill>
        <a:latin typeface="+mn-lt"/>
        <a:ea typeface="+mn-ea"/>
        <a:cs typeface="+mn-cs"/>
      </a:defRPr>
    </a:lvl3pPr>
    <a:lvl4pPr marL="1046532" algn="l" defTabSz="697688" rtl="0" eaLnBrk="1" latinLnBrk="0" hangingPunct="1">
      <a:defRPr sz="915" kern="1200">
        <a:solidFill>
          <a:schemeClr val="tx1"/>
        </a:solidFill>
        <a:latin typeface="+mn-lt"/>
        <a:ea typeface="+mn-ea"/>
        <a:cs typeface="+mn-cs"/>
      </a:defRPr>
    </a:lvl4pPr>
    <a:lvl5pPr marL="1395376" algn="l" defTabSz="697688" rtl="0" eaLnBrk="1" latinLnBrk="0" hangingPunct="1">
      <a:defRPr sz="915" kern="1200">
        <a:solidFill>
          <a:schemeClr val="tx1"/>
        </a:solidFill>
        <a:latin typeface="+mn-lt"/>
        <a:ea typeface="+mn-ea"/>
        <a:cs typeface="+mn-cs"/>
      </a:defRPr>
    </a:lvl5pPr>
    <a:lvl6pPr marL="1744220" algn="l" defTabSz="697688" rtl="0" eaLnBrk="1" latinLnBrk="0" hangingPunct="1">
      <a:defRPr sz="915" kern="1200">
        <a:solidFill>
          <a:schemeClr val="tx1"/>
        </a:solidFill>
        <a:latin typeface="+mn-lt"/>
        <a:ea typeface="+mn-ea"/>
        <a:cs typeface="+mn-cs"/>
      </a:defRPr>
    </a:lvl6pPr>
    <a:lvl7pPr marL="2093064" algn="l" defTabSz="697688" rtl="0" eaLnBrk="1" latinLnBrk="0" hangingPunct="1">
      <a:defRPr sz="915" kern="1200">
        <a:solidFill>
          <a:schemeClr val="tx1"/>
        </a:solidFill>
        <a:latin typeface="+mn-lt"/>
        <a:ea typeface="+mn-ea"/>
        <a:cs typeface="+mn-cs"/>
      </a:defRPr>
    </a:lvl7pPr>
    <a:lvl8pPr marL="2441908" algn="l" defTabSz="697688" rtl="0" eaLnBrk="1" latinLnBrk="0" hangingPunct="1">
      <a:defRPr sz="915" kern="1200">
        <a:solidFill>
          <a:schemeClr val="tx1"/>
        </a:solidFill>
        <a:latin typeface="+mn-lt"/>
        <a:ea typeface="+mn-ea"/>
        <a:cs typeface="+mn-cs"/>
      </a:defRPr>
    </a:lvl8pPr>
    <a:lvl9pPr marL="2790752" algn="l" defTabSz="697688" rtl="0" eaLnBrk="1" latinLnBrk="0" hangingPunct="1">
      <a:defRPr sz="9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F04518-6439-DF4F-BFF6-CA89984DF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3" y="0"/>
            <a:ext cx="13001626" cy="6500813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406216E-DE27-0C4F-8CED-CBA9A144D3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7625" y="5368925"/>
            <a:ext cx="3010535" cy="7762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Ihr Logo einfügen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317625" y="2747963"/>
            <a:ext cx="4999092" cy="736216"/>
          </a:xfrm>
        </p:spPr>
        <p:txBody>
          <a:bodyPr l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Hier klicken, um den Link zu Ihrer eCHECKUP TO GO-Website einzutragen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12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C861E8A-2BFE-0045-B138-DA1C48822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3" y="0"/>
            <a:ext cx="13001626" cy="6500813"/>
          </a:xfrm>
          <a:prstGeom prst="rect">
            <a:avLst/>
          </a:prstGeom>
        </p:spPr>
      </p:pic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6065176-149A-1141-9C95-225FFB9D80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7625" y="5368925"/>
            <a:ext cx="3010535" cy="7762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Ihr Logo einfügen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317625" y="2747963"/>
            <a:ext cx="4999092" cy="736216"/>
          </a:xfrm>
        </p:spPr>
        <p:txBody>
          <a:bodyPr l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Hier klicken, um den Link zu Ihrer eCHECKUP TO GO-Website einzutragen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84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67CF512D-3149-3940-A2E3-E45FBFBA38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6305" y="5604411"/>
            <a:ext cx="3010535" cy="7762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Ihr Logo einfügen</a:t>
            </a:r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90217" y="5723656"/>
            <a:ext cx="4999092" cy="537798"/>
          </a:xfrm>
        </p:spPr>
        <p:txBody>
          <a:bodyPr l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Hier klicken, um den Link zu Ihrer eCHECKUP TO GO-Website einzutragen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379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8" userDrawn="1">
          <p15:clr>
            <a:srgbClr val="FBAE40"/>
          </p15:clr>
        </p15:guide>
        <p15:guide id="2" pos="40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346109"/>
            <a:ext cx="11215271" cy="1256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1730541"/>
            <a:ext cx="11215271" cy="412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AE83-D8F7-E34E-8510-CB154507FF40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6025291"/>
            <a:ext cx="4388584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DBFD2-9573-634E-939C-11787F5C7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85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63" r:id="rId3"/>
  </p:sldLayoutIdLst>
  <p:txStyles>
    <p:titleStyle>
      <a:lvl1pPr algn="l" defTabSz="866760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0" indent="-216690" algn="l" defTabSz="866760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7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45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683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20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58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96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34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72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8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76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52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89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27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65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703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392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12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Person, Wand, drinnen, sitzend enthält.&#10;&#10;Automatisch generierte Beschreibung">
            <a:extLst>
              <a:ext uri="{FF2B5EF4-FFF2-40B4-BE49-F238E27FC236}">
                <a16:creationId xmlns:a16="http://schemas.microsoft.com/office/drawing/2014/main" id="{6311C3FA-6159-BF4B-8E2A-DFCAF1FC8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1" b="24881"/>
          <a:stretch/>
        </p:blipFill>
        <p:spPr>
          <a:xfrm>
            <a:off x="0" y="0"/>
            <a:ext cx="13003213" cy="53884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7D83B2F-F754-2944-BAA6-C842BE1BD3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64391" y="4113147"/>
            <a:ext cx="2277839" cy="22778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31462C-3FA1-3A47-96B0-99D36B0DF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05" y="353632"/>
            <a:ext cx="6186423" cy="497267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4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Denise Appel</dc:creator>
  <cp:lastModifiedBy>Michael.Braun@hs-esslingen.de</cp:lastModifiedBy>
  <cp:revision>24</cp:revision>
  <dcterms:created xsi:type="dcterms:W3CDTF">2021-04-02T15:12:22Z</dcterms:created>
  <dcterms:modified xsi:type="dcterms:W3CDTF">2021-07-27T10:20:33Z</dcterms:modified>
</cp:coreProperties>
</file>