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5"/>
  </p:notesMasterIdLst>
  <p:sldIdLst>
    <p:sldId id="261" r:id="rId2"/>
    <p:sldId id="262" r:id="rId3"/>
    <p:sldId id="264" r:id="rId4"/>
  </p:sldIdLst>
  <p:sldSz cx="15238413" cy="7962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 userDrawn="1">
          <p15:clr>
            <a:srgbClr val="A4A3A4"/>
          </p15:clr>
        </p15:guide>
        <p15:guide id="2" pos="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320" y="64"/>
      </p:cViewPr>
      <p:guideLst>
        <p:guide orient="horz" pos="2508"/>
        <p:guide pos="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4447C-D1E1-3E4D-9B1E-10254BFDE602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5A66-B5F9-3447-8EF9-217ED55C9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49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1pPr>
    <a:lvl2pPr marL="414994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2pPr>
    <a:lvl3pPr marL="829988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3pPr>
    <a:lvl4pPr marL="1244982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4pPr>
    <a:lvl5pPr marL="1659976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5pPr>
    <a:lvl6pPr marL="2074970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2489964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2904958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3319952" algn="l" defTabSz="829988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2057EB-C04B-DC4F-979E-8FEF08AE1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30"/>
            <a:ext cx="15238413" cy="7962070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3173591-C0A2-184A-8A37-56D4297F14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8600" y="6537773"/>
            <a:ext cx="3427413" cy="8905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96331" y="3146258"/>
            <a:ext cx="5395495" cy="439153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12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DB7C62A-DFEB-D947-B052-534905C6D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14"/>
            <a:ext cx="15238413" cy="7962070"/>
          </a:xfrm>
          <a:prstGeom prst="rect">
            <a:avLst/>
          </a:prstGeom>
        </p:spPr>
      </p:pic>
      <p:sp>
        <p:nvSpPr>
          <p:cNvPr id="3" name="Bildplatzhalter 5">
            <a:extLst>
              <a:ext uri="{FF2B5EF4-FFF2-40B4-BE49-F238E27FC236}">
                <a16:creationId xmlns:a16="http://schemas.microsoft.com/office/drawing/2014/main" id="{D3D5ABBC-AB16-C945-8568-4C85B8F8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8600" y="6537773"/>
            <a:ext cx="3427413" cy="8905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96331" y="3146258"/>
            <a:ext cx="5395495" cy="439153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8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9C925C12-9CAC-2D45-9C58-3D6B3DD057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4892" y="6757208"/>
            <a:ext cx="3427413" cy="8905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3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60473" y="6982924"/>
            <a:ext cx="5395495" cy="43915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79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08" userDrawn="1">
          <p15:clr>
            <a:srgbClr val="FBAE40"/>
          </p15:clr>
        </p15:guide>
        <p15:guide id="2" pos="48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3951"/>
            <a:ext cx="13143131" cy="153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19753"/>
            <a:ext cx="13143131" cy="5052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80429"/>
            <a:ext cx="3428643" cy="423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AE83-D8F7-E34E-8510-CB154507FF40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80429"/>
            <a:ext cx="5142964" cy="423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80429"/>
            <a:ext cx="3428643" cy="423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BFD2-9573-634E-939C-11787F5C7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5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63" r:id="rId3"/>
  </p:sldLayoutIdLst>
  <p:txStyles>
    <p:titleStyle>
      <a:lvl1pPr algn="l" defTabSz="1061710" rtl="0" eaLnBrk="1" latinLnBrk="0" hangingPunct="1">
        <a:lnSpc>
          <a:spcPct val="90000"/>
        </a:lnSpc>
        <a:spcBef>
          <a:spcPct val="0"/>
        </a:spcBef>
        <a:buNone/>
        <a:defRPr sz="5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427" indent="-265427" algn="l" defTabSz="106171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1pPr>
      <a:lvl2pPr marL="796282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1327137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3pPr>
      <a:lvl4pPr marL="1857992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388847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919702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450557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981412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512267" indent="-265427" algn="l" defTabSz="1061710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1pPr>
      <a:lvl2pPr marL="530855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1061710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565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123420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654275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185130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715984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246839" algn="l" defTabSz="1061710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84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97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Wand, drinnen, Möbel enthält.&#10;&#10;Automatisch generierte Beschreibung">
            <a:extLst>
              <a:ext uri="{FF2B5EF4-FFF2-40B4-BE49-F238E27FC236}">
                <a16:creationId xmlns:a16="http://schemas.microsoft.com/office/drawing/2014/main" id="{BB2B0921-D373-8F48-B620-C022B6D35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" t="5313" b="27900"/>
          <a:stretch/>
        </p:blipFill>
        <p:spPr>
          <a:xfrm>
            <a:off x="-1" y="0"/>
            <a:ext cx="15238413" cy="63014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38FC08-2F2B-044A-9B08-BA374E24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26265" y="4968580"/>
            <a:ext cx="2780537" cy="27805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557153-3196-DE4B-8AD5-B45D4A464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4" y="455800"/>
            <a:ext cx="7367797" cy="5922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68C58EB-0EE3-F643-823C-4A0D7159D3C8}"/>
              </a:ext>
            </a:extLst>
          </p:cNvPr>
          <p:cNvSpPr txBox="1"/>
          <p:nvPr/>
        </p:nvSpPr>
        <p:spPr>
          <a:xfrm>
            <a:off x="18148852" y="5705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26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Denise Appel</dc:creator>
  <cp:lastModifiedBy>S. Keplinger</cp:lastModifiedBy>
  <cp:revision>27</cp:revision>
  <dcterms:created xsi:type="dcterms:W3CDTF">2021-04-02T15:12:22Z</dcterms:created>
  <dcterms:modified xsi:type="dcterms:W3CDTF">2021-07-27T11:37:14Z</dcterms:modified>
</cp:coreProperties>
</file>