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5"/>
  </p:notesMasterIdLst>
  <p:sldIdLst>
    <p:sldId id="258" r:id="rId2"/>
    <p:sldId id="257" r:id="rId3"/>
    <p:sldId id="261" r:id="rId4"/>
  </p:sldIdLst>
  <p:sldSz cx="25146000" cy="1625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43" userDrawn="1">
          <p15:clr>
            <a:srgbClr val="A4A3A4"/>
          </p15:clr>
        </p15:guide>
        <p15:guide id="2" pos="12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/>
    <p:restoredTop sz="94830"/>
  </p:normalViewPr>
  <p:slideViewPr>
    <p:cSldViewPr snapToGrid="0" snapToObjects="1">
      <p:cViewPr varScale="1">
        <p:scale>
          <a:sx n="26" d="100"/>
          <a:sy n="26" d="100"/>
        </p:scale>
        <p:origin x="1268" y="52"/>
      </p:cViewPr>
      <p:guideLst>
        <p:guide orient="horz" pos="9543"/>
        <p:guide pos="12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447C-D1E1-3E4D-9B1E-10254BFDE602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143000"/>
            <a:ext cx="4772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5A66-B5F9-3447-8EF9-217ED55C9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49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F5A66-B5F9-3447-8EF9-217ED55C91F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56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85BB20-1EEB-2440-AC42-74BFA8346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15" y="794"/>
            <a:ext cx="25126370" cy="16256000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6538ABC-BB3C-6C44-A238-2CFFE4557E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038" y="13567720"/>
            <a:ext cx="7987553" cy="1952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6738" y="6515100"/>
            <a:ext cx="9272587" cy="593725"/>
          </a:xfrm>
        </p:spPr>
        <p:txBody>
          <a:bodyPr>
            <a:noAutofit/>
          </a:bodyPr>
          <a:lstStyle>
            <a:lvl1pPr marL="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12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C1B4366-284D-A642-9A78-BD69E6ED7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15" y="794"/>
            <a:ext cx="25126370" cy="16256000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6538ABC-BB3C-6C44-A238-2CFFE4557E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038" y="13567720"/>
            <a:ext cx="7987553" cy="1952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36738" y="6515100"/>
            <a:ext cx="9272587" cy="593725"/>
          </a:xfrm>
        </p:spPr>
        <p:txBody>
          <a:bodyPr>
            <a:noAutofit/>
          </a:bodyPr>
          <a:lstStyle>
            <a:lvl1pPr marL="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8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>
            <a:extLst>
              <a:ext uri="{FF2B5EF4-FFF2-40B4-BE49-F238E27FC236}">
                <a16:creationId xmlns:a16="http://schemas.microsoft.com/office/drawing/2014/main" id="{26538ABC-BB3C-6C44-A238-2CFFE4557E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038" y="13956340"/>
            <a:ext cx="7987553" cy="1952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428605" y="14443866"/>
            <a:ext cx="7905115" cy="976560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  <p:pic>
        <p:nvPicPr>
          <p:cNvPr id="5" name="Grafik 4" descr="Ein Bild, das Person, Wand, drinnen, sitzend enthält.&#10;&#10;Automatisch generierte Beschreibung">
            <a:extLst>
              <a:ext uri="{FF2B5EF4-FFF2-40B4-BE49-F238E27FC236}">
                <a16:creationId xmlns:a16="http://schemas.microsoft.com/office/drawing/2014/main" id="{F7073FFD-D257-BA4E-B529-C68510B70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379"/>
          <a:stretch/>
        </p:blipFill>
        <p:spPr>
          <a:xfrm>
            <a:off x="0" y="1"/>
            <a:ext cx="25146000" cy="136551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B2FC54-E75B-FC4D-AB77-17F11C77A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523861" y="9650194"/>
            <a:ext cx="6301339" cy="6301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68338B-2878-A646-A9FD-4C21FA03D5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532" y="1277037"/>
            <a:ext cx="13066290" cy="10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9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120" userDrawn="1">
          <p15:clr>
            <a:srgbClr val="FBAE40"/>
          </p15:clr>
        </p15:guide>
        <p15:guide id="2" pos="79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8788" y="865570"/>
            <a:ext cx="21688425" cy="31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8" y="4327830"/>
            <a:ext cx="21688425" cy="1031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8788" y="15068379"/>
            <a:ext cx="5657850" cy="865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AE83-D8F7-E34E-8510-CB154507FF40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5068379"/>
            <a:ext cx="8486775" cy="865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59363" y="15068379"/>
            <a:ext cx="5657850" cy="865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BFD2-9573-634E-939C-11787F5C7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6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3" r:id="rId3"/>
  </p:sldLayoutIdLst>
  <p:txStyles>
    <p:titleStyle>
      <a:lvl1pPr algn="l" defTabSz="2167677" rtl="0" eaLnBrk="1" latinLnBrk="0" hangingPunct="1">
        <a:lnSpc>
          <a:spcPct val="90000"/>
        </a:lnSpc>
        <a:spcBef>
          <a:spcPct val="0"/>
        </a:spcBef>
        <a:buNone/>
        <a:defRPr sz="104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919" indent="-541919" algn="l" defTabSz="2167677" rtl="0" eaLnBrk="1" latinLnBrk="0" hangingPunct="1">
        <a:lnSpc>
          <a:spcPct val="90000"/>
        </a:lnSpc>
        <a:spcBef>
          <a:spcPts val="2371"/>
        </a:spcBef>
        <a:buFont typeface="Arial" panose="020B0604020202020204" pitchFamily="34" charset="0"/>
        <a:buChar char="•"/>
        <a:defRPr sz="6638" kern="1200">
          <a:solidFill>
            <a:schemeClr val="tx1"/>
          </a:solidFill>
          <a:latin typeface="+mn-lt"/>
          <a:ea typeface="+mn-ea"/>
          <a:cs typeface="+mn-cs"/>
        </a:defRPr>
      </a:lvl1pPr>
      <a:lvl2pPr marL="1625757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596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3434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7272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1111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949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8787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2626" indent="-541919" algn="l" defTabSz="2167677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838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677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515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5353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9192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3030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868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70707" algn="l" defTabSz="2167677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34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EDDBEBE-9E8B-C84A-A5BB-00D3AFD4B1D8}"/>
              </a:ext>
            </a:extLst>
          </p:cNvPr>
          <p:cNvSpPr/>
          <p:nvPr/>
        </p:nvSpPr>
        <p:spPr>
          <a:xfrm>
            <a:off x="2604825" y="19768383"/>
            <a:ext cx="7987553" cy="2909047"/>
          </a:xfrm>
          <a:prstGeom prst="rect">
            <a:avLst/>
          </a:prstGeom>
          <a:solidFill>
            <a:srgbClr val="C000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89F1F9-B1CC-8D4A-B147-3C0CAD3B3F43}"/>
              </a:ext>
            </a:extLst>
          </p:cNvPr>
          <p:cNvSpPr txBox="1"/>
          <p:nvPr/>
        </p:nvSpPr>
        <p:spPr>
          <a:xfrm>
            <a:off x="14641204" y="20686860"/>
            <a:ext cx="7987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echeckup-alkohol.de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85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06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Benutzerdefiniert</PresentationFormat>
  <Paragraphs>2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Denise Appel</dc:creator>
  <cp:lastModifiedBy>Michael.Braun@hs-esslingen.de</cp:lastModifiedBy>
  <cp:revision>27</cp:revision>
  <dcterms:created xsi:type="dcterms:W3CDTF">2021-04-02T15:12:22Z</dcterms:created>
  <dcterms:modified xsi:type="dcterms:W3CDTF">2021-07-27T10:21:11Z</dcterms:modified>
</cp:coreProperties>
</file>