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
  </p:notesMasterIdLst>
  <p:sldIdLst>
    <p:sldId id="256" r:id="rId2"/>
    <p:sldId id="257" r:id="rId3"/>
    <p:sldId id="258" r:id="rId4"/>
    <p:sldId id="259" r:id="rId5"/>
    <p:sldId id="261" r:id="rId6"/>
    <p:sldId id="262" r:id="rId7"/>
  </p:sldIdLst>
  <p:sldSz cx="13716000" cy="171465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755" userDrawn="1">
          <p15:clr>
            <a:srgbClr val="A4A3A4"/>
          </p15:clr>
        </p15:guide>
        <p15:guide id="2" pos="737" userDrawn="1">
          <p15:clr>
            <a:srgbClr val="A4A3A4"/>
          </p15:clr>
        </p15:guide>
        <p15:guide id="3" pos="87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B5AE"/>
    <a:srgbClr val="B7AEA7"/>
    <a:srgbClr val="F582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44" d="100"/>
          <a:sy n="44" d="100"/>
        </p:scale>
        <p:origin x="2840" y="40"/>
      </p:cViewPr>
      <p:guideLst>
        <p:guide orient="horz" pos="9755"/>
        <p:guide pos="737"/>
        <p:guide pos="87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4447C-D1E1-3E4D-9B1E-10254BFDE602}" type="datetimeFigureOut">
              <a:rPr lang="de-DE" smtClean="0"/>
              <a:t>04.09.2023</a:t>
            </a:fld>
            <a:endParaRPr lang="de-DE"/>
          </a:p>
        </p:txBody>
      </p:sp>
      <p:sp>
        <p:nvSpPr>
          <p:cNvPr id="4" name="Folienbildplatzhalter 3"/>
          <p:cNvSpPr>
            <a:spLocks noGrp="1" noRot="1" noChangeAspect="1"/>
          </p:cNvSpPr>
          <p:nvPr>
            <p:ph type="sldImg" idx="2"/>
          </p:nvPr>
        </p:nvSpPr>
        <p:spPr>
          <a:xfrm>
            <a:off x="2193925" y="1143000"/>
            <a:ext cx="247015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8F5A66-B5F9-3447-8EF9-217ED55C91F5}" type="slidenum">
              <a:rPr lang="de-DE" smtClean="0"/>
              <a:t>‹Nr.›</a:t>
            </a:fld>
            <a:endParaRPr lang="de-DE"/>
          </a:p>
        </p:txBody>
      </p:sp>
    </p:spTree>
    <p:extLst>
      <p:ext uri="{BB962C8B-B14F-4D97-AF65-F5344CB8AC3E}">
        <p14:creationId xmlns:p14="http://schemas.microsoft.com/office/powerpoint/2010/main" val="1981490173"/>
      </p:ext>
    </p:extLst>
  </p:cSld>
  <p:clrMap bg1="lt1" tx1="dk1" bg2="lt2" tx2="dk2" accent1="accent1" accent2="accent2" accent3="accent3" accent4="accent4" accent5="accent5" accent6="accent6" hlink="hlink" folHlink="folHlink"/>
  <p:notesStyle>
    <a:lvl1pPr marL="0" algn="l" defTabSz="1481328" rtl="0" eaLnBrk="1" latinLnBrk="0" hangingPunct="1">
      <a:defRPr sz="1944" kern="1200">
        <a:solidFill>
          <a:schemeClr val="tx1"/>
        </a:solidFill>
        <a:latin typeface="+mn-lt"/>
        <a:ea typeface="+mn-ea"/>
        <a:cs typeface="+mn-cs"/>
      </a:defRPr>
    </a:lvl1pPr>
    <a:lvl2pPr marL="740664" algn="l" defTabSz="1481328" rtl="0" eaLnBrk="1" latinLnBrk="0" hangingPunct="1">
      <a:defRPr sz="1944" kern="1200">
        <a:solidFill>
          <a:schemeClr val="tx1"/>
        </a:solidFill>
        <a:latin typeface="+mn-lt"/>
        <a:ea typeface="+mn-ea"/>
        <a:cs typeface="+mn-cs"/>
      </a:defRPr>
    </a:lvl2pPr>
    <a:lvl3pPr marL="1481328" algn="l" defTabSz="1481328" rtl="0" eaLnBrk="1" latinLnBrk="0" hangingPunct="1">
      <a:defRPr sz="1944" kern="1200">
        <a:solidFill>
          <a:schemeClr val="tx1"/>
        </a:solidFill>
        <a:latin typeface="+mn-lt"/>
        <a:ea typeface="+mn-ea"/>
        <a:cs typeface="+mn-cs"/>
      </a:defRPr>
    </a:lvl3pPr>
    <a:lvl4pPr marL="2221992" algn="l" defTabSz="1481328" rtl="0" eaLnBrk="1" latinLnBrk="0" hangingPunct="1">
      <a:defRPr sz="1944" kern="1200">
        <a:solidFill>
          <a:schemeClr val="tx1"/>
        </a:solidFill>
        <a:latin typeface="+mn-lt"/>
        <a:ea typeface="+mn-ea"/>
        <a:cs typeface="+mn-cs"/>
      </a:defRPr>
    </a:lvl4pPr>
    <a:lvl5pPr marL="2962656" algn="l" defTabSz="1481328" rtl="0" eaLnBrk="1" latinLnBrk="0" hangingPunct="1">
      <a:defRPr sz="1944" kern="1200">
        <a:solidFill>
          <a:schemeClr val="tx1"/>
        </a:solidFill>
        <a:latin typeface="+mn-lt"/>
        <a:ea typeface="+mn-ea"/>
        <a:cs typeface="+mn-cs"/>
      </a:defRPr>
    </a:lvl5pPr>
    <a:lvl6pPr marL="3703320" algn="l" defTabSz="1481328" rtl="0" eaLnBrk="1" latinLnBrk="0" hangingPunct="1">
      <a:defRPr sz="1944" kern="1200">
        <a:solidFill>
          <a:schemeClr val="tx1"/>
        </a:solidFill>
        <a:latin typeface="+mn-lt"/>
        <a:ea typeface="+mn-ea"/>
        <a:cs typeface="+mn-cs"/>
      </a:defRPr>
    </a:lvl6pPr>
    <a:lvl7pPr marL="4443984" algn="l" defTabSz="1481328" rtl="0" eaLnBrk="1" latinLnBrk="0" hangingPunct="1">
      <a:defRPr sz="1944" kern="1200">
        <a:solidFill>
          <a:schemeClr val="tx1"/>
        </a:solidFill>
        <a:latin typeface="+mn-lt"/>
        <a:ea typeface="+mn-ea"/>
        <a:cs typeface="+mn-cs"/>
      </a:defRPr>
    </a:lvl7pPr>
    <a:lvl8pPr marL="5184648" algn="l" defTabSz="1481328" rtl="0" eaLnBrk="1" latinLnBrk="0" hangingPunct="1">
      <a:defRPr sz="1944" kern="1200">
        <a:solidFill>
          <a:schemeClr val="tx1"/>
        </a:solidFill>
        <a:latin typeface="+mn-lt"/>
        <a:ea typeface="+mn-ea"/>
        <a:cs typeface="+mn-cs"/>
      </a:defRPr>
    </a:lvl8pPr>
    <a:lvl9pPr marL="5925312" algn="l" defTabSz="1481328" rtl="0" eaLnBrk="1" latinLnBrk="0" hangingPunct="1">
      <a:defRPr sz="194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1481328" rtl="0" eaLnBrk="1" fontAlgn="auto" latinLnBrk="0" hangingPunct="1">
              <a:lnSpc>
                <a:spcPct val="100000"/>
              </a:lnSpc>
              <a:spcBef>
                <a:spcPts val="0"/>
              </a:spcBef>
              <a:spcAft>
                <a:spcPts val="0"/>
              </a:spcAft>
              <a:buClrTx/>
              <a:buSzTx/>
              <a:buFontTx/>
              <a:buNone/>
              <a:tabLst/>
              <a:defRPr/>
            </a:pPr>
            <a:r>
              <a:rPr lang="de-DE" sz="1944" b="0" i="0" kern="1200" dirty="0" smtClean="0">
                <a:solidFill>
                  <a:schemeClr val="tx1"/>
                </a:solidFill>
                <a:effectLst/>
                <a:latin typeface="+mn-lt"/>
                <a:ea typeface="+mn-ea"/>
                <a:cs typeface="+mn-cs"/>
              </a:rPr>
              <a:t>Für viele gehört Alkohol zu</a:t>
            </a:r>
            <a:r>
              <a:rPr lang="de-DE" sz="1944" b="0" i="0" kern="1200" baseline="0" dirty="0" smtClean="0">
                <a:solidFill>
                  <a:schemeClr val="tx1"/>
                </a:solidFill>
                <a:effectLst/>
                <a:latin typeface="+mn-lt"/>
                <a:ea typeface="+mn-ea"/>
                <a:cs typeface="+mn-cs"/>
              </a:rPr>
              <a:t> Fasching</a:t>
            </a:r>
            <a:r>
              <a:rPr lang="de-DE" sz="1944" b="0" i="0" kern="1200" dirty="0" smtClean="0">
                <a:solidFill>
                  <a:schemeClr val="tx1"/>
                </a:solidFill>
                <a:effectLst/>
                <a:latin typeface="+mn-lt"/>
                <a:ea typeface="+mn-ea"/>
                <a:cs typeface="+mn-cs"/>
              </a:rPr>
              <a:t> wie die rote Nase zum Clownsgesicht. </a:t>
            </a:r>
            <a:br>
              <a:rPr lang="de-DE" sz="1944" b="0" i="0" kern="1200" dirty="0" smtClean="0">
                <a:solidFill>
                  <a:schemeClr val="tx1"/>
                </a:solidFill>
                <a:effectLst/>
                <a:latin typeface="+mn-lt"/>
                <a:ea typeface="+mn-ea"/>
                <a:cs typeface="+mn-cs"/>
              </a:rPr>
            </a:br>
            <a:r>
              <a:rPr lang="de-DE" sz="1944" b="0" i="0" kern="1200" dirty="0" smtClean="0">
                <a:solidFill>
                  <a:schemeClr val="tx1"/>
                </a:solidFill>
                <a:effectLst/>
                <a:latin typeface="+mn-lt"/>
                <a:ea typeface="+mn-ea"/>
                <a:cs typeface="+mn-cs"/>
              </a:rPr>
              <a:t>Wie stehst du zum Thema Alkohol </a:t>
            </a:r>
            <a:r>
              <a:rPr lang="de-DE" sz="1944" b="0" i="0" kern="1200" baseline="0" dirty="0" smtClean="0">
                <a:solidFill>
                  <a:schemeClr val="tx1"/>
                </a:solidFill>
                <a:effectLst/>
                <a:latin typeface="+mn-lt"/>
                <a:ea typeface="+mn-ea"/>
                <a:cs typeface="+mn-cs"/>
              </a:rPr>
              <a:t>an Fasching? Macht dir Fasching nur </a:t>
            </a:r>
            <a:r>
              <a:rPr lang="de-DE" sz="1944" b="0" i="0" kern="1200" dirty="0" smtClean="0">
                <a:solidFill>
                  <a:schemeClr val="tx1"/>
                </a:solidFill>
                <a:effectLst/>
                <a:latin typeface="+mn-lt"/>
                <a:ea typeface="+mn-ea"/>
                <a:cs typeface="+mn-cs"/>
              </a:rPr>
              <a:t>alkoholisiert so richtig Spaß</a:t>
            </a:r>
            <a:r>
              <a:rPr lang="de-DE" sz="1944" b="0" i="0" kern="1200" baseline="0" dirty="0" smtClean="0">
                <a:solidFill>
                  <a:schemeClr val="tx1"/>
                </a:solidFill>
                <a:effectLst/>
                <a:latin typeface="+mn-lt"/>
                <a:ea typeface="+mn-ea"/>
                <a:cs typeface="+mn-cs"/>
              </a:rPr>
              <a:t> oder genießt du das närrische Treiben ganz ohne Promille</a:t>
            </a:r>
            <a:r>
              <a:rPr lang="de-DE" sz="1944" b="0" i="0" kern="1200" dirty="0" smtClean="0">
                <a:solidFill>
                  <a:schemeClr val="tx1"/>
                </a:solidFill>
                <a:effectLst/>
                <a:latin typeface="+mn-lt"/>
                <a:ea typeface="+mn-ea"/>
                <a:cs typeface="+mn-cs"/>
              </a:rPr>
              <a:t>?</a:t>
            </a:r>
          </a:p>
          <a:p>
            <a:pPr marL="0" marR="0" lvl="0" indent="0" algn="l" defTabSz="1481328" rtl="0" eaLnBrk="1" fontAlgn="auto" latinLnBrk="0" hangingPunct="1">
              <a:lnSpc>
                <a:spcPct val="100000"/>
              </a:lnSpc>
              <a:spcBef>
                <a:spcPts val="0"/>
              </a:spcBef>
              <a:spcAft>
                <a:spcPts val="0"/>
              </a:spcAft>
              <a:buClrTx/>
              <a:buSzTx/>
              <a:buFontTx/>
              <a:buNone/>
              <a:tabLst/>
              <a:defRPr/>
            </a:pPr>
            <a:endParaRPr lang="de-DE" sz="1944" b="0" i="0" kern="1200" dirty="0" smtClean="0">
              <a:solidFill>
                <a:schemeClr val="tx1"/>
              </a:solidFill>
              <a:effectLst/>
              <a:latin typeface="+mn-lt"/>
              <a:ea typeface="+mn-ea"/>
              <a:cs typeface="+mn-cs"/>
            </a:endParaRPr>
          </a:p>
          <a:p>
            <a:r>
              <a:rPr lang="de-DE" sz="1944" b="0" i="0" kern="1200" baseline="0" dirty="0" smtClean="0">
                <a:solidFill>
                  <a:schemeClr val="tx1"/>
                </a:solidFill>
                <a:effectLst/>
                <a:latin typeface="+mn-lt"/>
                <a:ea typeface="+mn-ea"/>
                <a:cs typeface="+mn-cs"/>
              </a:rPr>
              <a:t>Und wie viel Alkohol trinkst du sonst?</a:t>
            </a:r>
            <a:endParaRPr lang="de-DE" sz="1944" b="0" i="0" kern="1200" dirty="0" smtClean="0">
              <a:solidFill>
                <a:schemeClr val="tx1"/>
              </a:solidFill>
              <a:effectLst/>
              <a:latin typeface="+mn-lt"/>
              <a:ea typeface="+mn-ea"/>
              <a:cs typeface="+mn-cs"/>
            </a:endParaRPr>
          </a:p>
          <a:p>
            <a:r>
              <a:rPr lang="de-DE" sz="1944" b="0" i="0" kern="1200" dirty="0" smtClean="0">
                <a:solidFill>
                  <a:schemeClr val="tx1"/>
                </a:solidFill>
                <a:effectLst/>
                <a:latin typeface="+mn-lt"/>
                <a:ea typeface="+mn-ea"/>
                <a:cs typeface="+mn-cs"/>
              </a:rPr>
              <a:t>Das kannst du mit </a:t>
            </a:r>
            <a:r>
              <a:rPr lang="de-DE" sz="1944" b="0" i="0" kern="1200" dirty="0" err="1" smtClean="0">
                <a:solidFill>
                  <a:schemeClr val="tx1"/>
                </a:solidFill>
                <a:effectLst/>
                <a:latin typeface="+mn-lt"/>
                <a:ea typeface="+mn-ea"/>
                <a:cs typeface="+mn-cs"/>
              </a:rPr>
              <a:t>eCHECKUP</a:t>
            </a:r>
            <a:r>
              <a:rPr lang="de-DE" sz="1944" b="0" i="0" kern="1200" dirty="0" smtClean="0">
                <a:solidFill>
                  <a:schemeClr val="tx1"/>
                </a:solidFill>
                <a:effectLst/>
                <a:latin typeface="+mn-lt"/>
                <a:ea typeface="+mn-ea"/>
                <a:cs typeface="+mn-cs"/>
              </a:rPr>
              <a:t> TO GO-Alkohol herausfinden. Das anonyme Online-Programm unterstützt dich bei der Reflexion deines Trinkverhaltens. </a:t>
            </a:r>
          </a:p>
          <a:p>
            <a:r>
              <a:rPr lang="de-DE" sz="1944" b="0" i="0" kern="1200" dirty="0" smtClean="0">
                <a:solidFill>
                  <a:schemeClr val="tx1"/>
                </a:solidFill>
                <a:effectLst/>
                <a:latin typeface="+mn-lt"/>
                <a:ea typeface="+mn-ea"/>
                <a:cs typeface="+mn-cs"/>
              </a:rPr>
              <a:t>Du erhältst ein persönliches Feedback sowie Informationen zu riskantem Alkoholkonsum und seinen Auswirkungen.</a:t>
            </a:r>
            <a:br>
              <a:rPr lang="de-DE" sz="1944" b="0" i="0" kern="1200" dirty="0" smtClean="0">
                <a:solidFill>
                  <a:schemeClr val="tx1"/>
                </a:solidFill>
                <a:effectLst/>
                <a:latin typeface="+mn-lt"/>
                <a:ea typeface="+mn-ea"/>
                <a:cs typeface="+mn-cs"/>
              </a:rPr>
            </a:br>
            <a:r>
              <a:rPr lang="de-DE" sz="1944" b="0" i="0" kern="1200" dirty="0" smtClean="0">
                <a:solidFill>
                  <a:schemeClr val="tx1"/>
                </a:solidFill>
                <a:effectLst/>
                <a:latin typeface="+mn-lt"/>
                <a:ea typeface="+mn-ea"/>
                <a:cs typeface="+mn-cs"/>
              </a:rPr>
              <a:t/>
            </a:r>
            <a:br>
              <a:rPr lang="de-DE" sz="1944" b="0" i="0" kern="1200" dirty="0" smtClean="0">
                <a:solidFill>
                  <a:schemeClr val="tx1"/>
                </a:solidFill>
                <a:effectLst/>
                <a:latin typeface="+mn-lt"/>
                <a:ea typeface="+mn-ea"/>
                <a:cs typeface="+mn-cs"/>
              </a:rPr>
            </a:br>
            <a:r>
              <a:rPr lang="de-DE" sz="1944" b="0" i="0" kern="1200" dirty="0" smtClean="0">
                <a:solidFill>
                  <a:schemeClr val="tx1"/>
                </a:solidFill>
                <a:effectLst/>
                <a:latin typeface="+mn-lt"/>
                <a:ea typeface="+mn-ea"/>
                <a:cs typeface="+mn-cs"/>
              </a:rPr>
              <a:t>Über den Link in der Bio kannst du das </a:t>
            </a:r>
            <a:r>
              <a:rPr lang="de-DE" sz="1944" b="0" i="0" kern="1200" dirty="0" err="1" smtClean="0">
                <a:solidFill>
                  <a:schemeClr val="tx1"/>
                </a:solidFill>
                <a:effectLst/>
                <a:latin typeface="+mn-lt"/>
                <a:ea typeface="+mn-ea"/>
                <a:cs typeface="+mn-cs"/>
              </a:rPr>
              <a:t>eCHECKUP</a:t>
            </a:r>
            <a:r>
              <a:rPr lang="de-DE" sz="1944" b="0" i="0" kern="1200" dirty="0" smtClean="0">
                <a:solidFill>
                  <a:schemeClr val="tx1"/>
                </a:solidFill>
                <a:effectLst/>
                <a:latin typeface="+mn-lt"/>
                <a:ea typeface="+mn-ea"/>
                <a:cs typeface="+mn-cs"/>
              </a:rPr>
              <a:t> TO GO-Alkohol </a:t>
            </a:r>
            <a:r>
              <a:rPr lang="de-DE" sz="1944" b="0" i="0" kern="1200" dirty="0" smtClean="0">
                <a:solidFill>
                  <a:srgbClr val="FF0000"/>
                </a:solidFill>
                <a:effectLst/>
                <a:latin typeface="+mn-lt"/>
                <a:ea typeface="+mn-ea"/>
                <a:cs typeface="+mn-cs"/>
              </a:rPr>
              <a:t>der </a:t>
            </a:r>
            <a:r>
              <a:rPr lang="de-DE" sz="1944" b="1" i="0" kern="1200" dirty="0" smtClean="0">
                <a:solidFill>
                  <a:srgbClr val="FF0000"/>
                </a:solidFill>
                <a:effectLst/>
                <a:latin typeface="+mn-lt"/>
                <a:ea typeface="+mn-ea"/>
                <a:cs typeface="+mn-cs"/>
              </a:rPr>
              <a:t>Name der Hochschule</a:t>
            </a:r>
            <a:r>
              <a:rPr lang="de-DE" sz="1944" b="1" i="0" kern="1200" baseline="0" dirty="0" smtClean="0">
                <a:solidFill>
                  <a:srgbClr val="FF0000"/>
                </a:solidFill>
                <a:effectLst/>
                <a:latin typeface="+mn-lt"/>
                <a:ea typeface="+mn-ea"/>
                <a:cs typeface="+mn-cs"/>
              </a:rPr>
              <a:t> </a:t>
            </a:r>
            <a:r>
              <a:rPr lang="de-DE" sz="1944" b="0" i="0" kern="1200" dirty="0" smtClean="0">
                <a:solidFill>
                  <a:schemeClr val="tx1"/>
                </a:solidFill>
                <a:effectLst/>
                <a:latin typeface="+mn-lt"/>
                <a:ea typeface="+mn-ea"/>
                <a:cs typeface="+mn-cs"/>
              </a:rPr>
              <a:t>durchführen.</a:t>
            </a:r>
            <a:br>
              <a:rPr lang="de-DE" sz="1944" b="0" i="0" kern="1200" dirty="0" smtClean="0">
                <a:solidFill>
                  <a:schemeClr val="tx1"/>
                </a:solidFill>
                <a:effectLst/>
                <a:latin typeface="+mn-lt"/>
                <a:ea typeface="+mn-ea"/>
                <a:cs typeface="+mn-cs"/>
              </a:rPr>
            </a:br>
            <a:r>
              <a:rPr lang="de-DE" sz="1944" b="0" i="0" kern="1200" dirty="0" smtClean="0">
                <a:solidFill>
                  <a:schemeClr val="tx1"/>
                </a:solidFill>
                <a:effectLst/>
                <a:latin typeface="+mn-lt"/>
                <a:ea typeface="+mn-ea"/>
                <a:cs typeface="+mn-cs"/>
              </a:rPr>
              <a:t/>
            </a:r>
            <a:br>
              <a:rPr lang="de-DE" sz="1944" b="0" i="0" kern="1200" dirty="0" smtClean="0">
                <a:solidFill>
                  <a:schemeClr val="tx1"/>
                </a:solidFill>
                <a:effectLst/>
                <a:latin typeface="+mn-lt"/>
                <a:ea typeface="+mn-ea"/>
                <a:cs typeface="+mn-cs"/>
              </a:rPr>
            </a:br>
            <a:r>
              <a:rPr lang="de-DE" sz="1944" b="0" i="0" kern="1200" dirty="0" smtClean="0">
                <a:solidFill>
                  <a:schemeClr val="tx1"/>
                </a:solidFill>
                <a:effectLst/>
                <a:latin typeface="+mn-lt"/>
                <a:ea typeface="+mn-ea"/>
                <a:cs typeface="+mn-cs"/>
              </a:rPr>
              <a:t>#</a:t>
            </a:r>
            <a:r>
              <a:rPr lang="de-DE" sz="1944" b="0" i="0" kern="1200" dirty="0" err="1" smtClean="0">
                <a:solidFill>
                  <a:schemeClr val="tx1"/>
                </a:solidFill>
                <a:effectLst/>
                <a:latin typeface="+mn-lt"/>
                <a:ea typeface="+mn-ea"/>
                <a:cs typeface="+mn-cs"/>
              </a:rPr>
              <a:t>alkohol</a:t>
            </a:r>
            <a:r>
              <a:rPr lang="de-DE" sz="1944" b="0" i="0" kern="1200" dirty="0" smtClean="0">
                <a:solidFill>
                  <a:schemeClr val="tx1"/>
                </a:solidFill>
                <a:effectLst/>
                <a:latin typeface="+mn-lt"/>
                <a:ea typeface="+mn-ea"/>
                <a:cs typeface="+mn-cs"/>
              </a:rPr>
              <a:t> #</a:t>
            </a:r>
            <a:r>
              <a:rPr lang="de-DE" sz="1944" b="0" i="0" kern="1200" dirty="0" err="1" smtClean="0">
                <a:solidFill>
                  <a:schemeClr val="tx1"/>
                </a:solidFill>
                <a:effectLst/>
                <a:latin typeface="+mn-lt"/>
                <a:ea typeface="+mn-ea"/>
                <a:cs typeface="+mn-cs"/>
              </a:rPr>
              <a:t>prävention</a:t>
            </a:r>
            <a:r>
              <a:rPr lang="de-DE" sz="1944" b="0" i="0" kern="1200" dirty="0" smtClean="0">
                <a:solidFill>
                  <a:schemeClr val="tx1"/>
                </a:solidFill>
                <a:effectLst/>
                <a:latin typeface="+mn-lt"/>
                <a:ea typeface="+mn-ea"/>
                <a:cs typeface="+mn-cs"/>
              </a:rPr>
              <a:t> #</a:t>
            </a:r>
            <a:r>
              <a:rPr lang="de-DE" sz="1944" b="0" i="0" kern="1200" dirty="0" err="1" smtClean="0">
                <a:solidFill>
                  <a:schemeClr val="tx1"/>
                </a:solidFill>
                <a:effectLst/>
                <a:latin typeface="+mn-lt"/>
                <a:ea typeface="+mn-ea"/>
                <a:cs typeface="+mn-cs"/>
              </a:rPr>
              <a:t>alkoholprävention</a:t>
            </a:r>
            <a:r>
              <a:rPr lang="de-DE" sz="1944" b="0" i="0" kern="1200" dirty="0" smtClean="0">
                <a:solidFill>
                  <a:schemeClr val="tx1"/>
                </a:solidFill>
                <a:effectLst/>
                <a:latin typeface="+mn-lt"/>
                <a:ea typeface="+mn-ea"/>
                <a:cs typeface="+mn-cs"/>
              </a:rPr>
              <a:t> #</a:t>
            </a:r>
            <a:r>
              <a:rPr lang="de-DE" sz="1944" b="0" i="0" kern="1200" dirty="0" err="1" smtClean="0">
                <a:solidFill>
                  <a:schemeClr val="tx1"/>
                </a:solidFill>
                <a:effectLst/>
                <a:latin typeface="+mn-lt"/>
                <a:ea typeface="+mn-ea"/>
                <a:cs typeface="+mn-cs"/>
              </a:rPr>
              <a:t>trinkmitmaß</a:t>
            </a:r>
            <a:r>
              <a:rPr lang="de-DE" sz="1944" b="0" i="0" kern="1200" dirty="0" smtClean="0">
                <a:solidFill>
                  <a:schemeClr val="tx1"/>
                </a:solidFill>
                <a:effectLst/>
                <a:latin typeface="+mn-lt"/>
                <a:ea typeface="+mn-ea"/>
                <a:cs typeface="+mn-cs"/>
              </a:rPr>
              <a:t> #</a:t>
            </a:r>
            <a:r>
              <a:rPr lang="de-DE" sz="1944" b="0" i="0" kern="1200" dirty="0" err="1" smtClean="0">
                <a:solidFill>
                  <a:schemeClr val="tx1"/>
                </a:solidFill>
                <a:effectLst/>
                <a:latin typeface="+mn-lt"/>
                <a:ea typeface="+mn-ea"/>
                <a:cs typeface="+mn-cs"/>
              </a:rPr>
              <a:t>echeckup</a:t>
            </a:r>
            <a:r>
              <a:rPr lang="de-DE" sz="1944" b="0" i="0" kern="1200" dirty="0" smtClean="0">
                <a:solidFill>
                  <a:schemeClr val="tx1"/>
                </a:solidFill>
                <a:effectLst/>
                <a:latin typeface="+mn-lt"/>
                <a:ea typeface="+mn-ea"/>
                <a:cs typeface="+mn-cs"/>
              </a:rPr>
              <a:t> #</a:t>
            </a:r>
            <a:r>
              <a:rPr lang="de-DE" sz="1944" b="0" i="0" kern="1200" dirty="0" err="1" smtClean="0">
                <a:solidFill>
                  <a:schemeClr val="tx1"/>
                </a:solidFill>
                <a:effectLst/>
                <a:latin typeface="+mn-lt"/>
                <a:ea typeface="+mn-ea"/>
                <a:cs typeface="+mn-cs"/>
              </a:rPr>
              <a:t>echeckupalkohol</a:t>
            </a:r>
            <a:r>
              <a:rPr lang="de-DE" sz="1944" b="0" i="0" kern="1200" dirty="0" smtClean="0">
                <a:solidFill>
                  <a:schemeClr val="tx1"/>
                </a:solidFill>
                <a:effectLst/>
                <a:latin typeface="+mn-lt"/>
                <a:ea typeface="+mn-ea"/>
                <a:cs typeface="+mn-cs"/>
              </a:rPr>
              <a:t> #</a:t>
            </a:r>
            <a:r>
              <a:rPr lang="de-DE" sz="1944" b="0" i="0" kern="1200" dirty="0" err="1" smtClean="0">
                <a:solidFill>
                  <a:schemeClr val="tx1"/>
                </a:solidFill>
                <a:effectLst/>
                <a:latin typeface="+mn-lt"/>
                <a:ea typeface="+mn-ea"/>
                <a:cs typeface="+mn-cs"/>
              </a:rPr>
              <a:t>echeckuptogo</a:t>
            </a:r>
            <a:endParaRPr lang="de-DE" sz="1944" b="0" i="0" kern="1200" dirty="0" smtClean="0">
              <a:solidFill>
                <a:schemeClr val="tx1"/>
              </a:solidFill>
              <a:effectLst/>
              <a:latin typeface="+mn-lt"/>
              <a:ea typeface="+mn-ea"/>
              <a:cs typeface="+mn-cs"/>
            </a:endParaRPr>
          </a:p>
          <a:p>
            <a:endParaRPr lang="de-DE" sz="1944" b="0" i="0" kern="1200" dirty="0" smtClean="0">
              <a:solidFill>
                <a:schemeClr val="tx1"/>
              </a:solidFill>
              <a:effectLst/>
              <a:latin typeface="+mn-lt"/>
              <a:ea typeface="+mn-ea"/>
              <a:cs typeface="+mn-cs"/>
            </a:endParaRPr>
          </a:p>
          <a:p>
            <a:r>
              <a:rPr lang="de-DE" sz="1944" b="0" i="0" kern="1200" dirty="0" smtClean="0">
                <a:solidFill>
                  <a:schemeClr val="tx1"/>
                </a:solidFill>
                <a:effectLst/>
                <a:latin typeface="+mn-lt"/>
                <a:ea typeface="+mn-ea"/>
                <a:cs typeface="+mn-cs"/>
              </a:rPr>
              <a:t>#Fasching</a:t>
            </a:r>
            <a:r>
              <a:rPr lang="de-DE" sz="1944" b="0" i="0" kern="1200" baseline="0" dirty="0" smtClean="0">
                <a:solidFill>
                  <a:schemeClr val="tx1"/>
                </a:solidFill>
                <a:effectLst/>
                <a:latin typeface="+mn-lt"/>
                <a:ea typeface="+mn-ea"/>
                <a:cs typeface="+mn-cs"/>
              </a:rPr>
              <a:t> #</a:t>
            </a:r>
            <a:r>
              <a:rPr lang="de-DE" sz="1944" b="0" i="0" kern="1200" baseline="0" dirty="0" err="1" smtClean="0">
                <a:solidFill>
                  <a:schemeClr val="tx1"/>
                </a:solidFill>
                <a:effectLst/>
                <a:latin typeface="+mn-lt"/>
                <a:ea typeface="+mn-ea"/>
                <a:cs typeface="+mn-cs"/>
              </a:rPr>
              <a:t>Fasnet</a:t>
            </a:r>
            <a:r>
              <a:rPr lang="de-DE" sz="1944" b="0" i="0" kern="1200" baseline="0" dirty="0" smtClean="0">
                <a:solidFill>
                  <a:schemeClr val="tx1"/>
                </a:solidFill>
                <a:effectLst/>
                <a:latin typeface="+mn-lt"/>
                <a:ea typeface="+mn-ea"/>
                <a:cs typeface="+mn-cs"/>
              </a:rPr>
              <a:t> #Karneval</a:t>
            </a:r>
            <a:r>
              <a:rPr lang="de-DE" sz="1944" b="0" i="0" kern="1200" dirty="0" smtClean="0">
                <a:solidFill>
                  <a:schemeClr val="tx1"/>
                </a:solidFill>
                <a:effectLst/>
                <a:latin typeface="+mn-lt"/>
                <a:ea typeface="+mn-ea"/>
                <a:cs typeface="+mn-cs"/>
              </a:rPr>
              <a:t/>
            </a:r>
            <a:br>
              <a:rPr lang="de-DE" sz="1944" b="0" i="0" kern="1200" dirty="0" smtClean="0">
                <a:solidFill>
                  <a:schemeClr val="tx1"/>
                </a:solidFill>
                <a:effectLst/>
                <a:latin typeface="+mn-lt"/>
                <a:ea typeface="+mn-ea"/>
                <a:cs typeface="+mn-cs"/>
              </a:rPr>
            </a:br>
            <a:r>
              <a:rPr lang="de-DE" sz="1944" b="0" i="0" kern="1200" dirty="0" smtClean="0">
                <a:solidFill>
                  <a:schemeClr val="tx1"/>
                </a:solidFill>
                <a:effectLst/>
                <a:latin typeface="+mn-lt"/>
                <a:ea typeface="+mn-ea"/>
                <a:cs typeface="+mn-cs"/>
              </a:rPr>
              <a:t/>
            </a:r>
            <a:br>
              <a:rPr lang="de-DE" sz="1944" b="0" i="0" kern="1200" dirty="0" smtClean="0">
                <a:solidFill>
                  <a:schemeClr val="tx1"/>
                </a:solidFill>
                <a:effectLst/>
                <a:latin typeface="+mn-lt"/>
                <a:ea typeface="+mn-ea"/>
                <a:cs typeface="+mn-cs"/>
              </a:rPr>
            </a:br>
            <a:r>
              <a:rPr lang="de-DE" sz="1944" b="1" i="0" kern="1200" dirty="0" smtClean="0">
                <a:solidFill>
                  <a:schemeClr val="tx1"/>
                </a:solidFill>
                <a:effectLst/>
                <a:latin typeface="+mn-lt"/>
                <a:ea typeface="+mn-ea"/>
                <a:cs typeface="+mn-cs"/>
              </a:rPr>
              <a:t>Link für die Bio:</a:t>
            </a:r>
            <a:endParaRPr lang="de-DE" b="1" dirty="0"/>
          </a:p>
        </p:txBody>
      </p:sp>
      <p:sp>
        <p:nvSpPr>
          <p:cNvPr id="4" name="Foliennummernplatzhalter 3"/>
          <p:cNvSpPr>
            <a:spLocks noGrp="1"/>
          </p:cNvSpPr>
          <p:nvPr>
            <p:ph type="sldNum" sz="quarter" idx="10"/>
          </p:nvPr>
        </p:nvSpPr>
        <p:spPr/>
        <p:txBody>
          <a:bodyPr/>
          <a:lstStyle/>
          <a:p>
            <a:fld id="{87B86CB3-E5F0-4170-BABD-9684CC35775C}" type="slidenum">
              <a:rPr lang="de-DE" smtClean="0"/>
              <a:t>5</a:t>
            </a:fld>
            <a:endParaRPr lang="de-DE"/>
          </a:p>
        </p:txBody>
      </p:sp>
    </p:spTree>
    <p:extLst>
      <p:ext uri="{BB962C8B-B14F-4D97-AF65-F5344CB8AC3E}">
        <p14:creationId xmlns:p14="http://schemas.microsoft.com/office/powerpoint/2010/main" val="411978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1481328" rtl="0" eaLnBrk="1" fontAlgn="auto" latinLnBrk="0" hangingPunct="1">
              <a:lnSpc>
                <a:spcPct val="100000"/>
              </a:lnSpc>
              <a:spcBef>
                <a:spcPts val="0"/>
              </a:spcBef>
              <a:spcAft>
                <a:spcPts val="0"/>
              </a:spcAft>
              <a:buClrTx/>
              <a:buSzTx/>
              <a:buFontTx/>
              <a:buNone/>
              <a:tabLst/>
              <a:defRPr/>
            </a:pPr>
            <a:r>
              <a:rPr lang="de-DE" sz="1944" b="0" i="0" kern="1200" dirty="0" smtClean="0">
                <a:solidFill>
                  <a:schemeClr val="tx1"/>
                </a:solidFill>
                <a:effectLst/>
                <a:latin typeface="+mn-lt"/>
                <a:ea typeface="+mn-ea"/>
                <a:cs typeface="+mn-cs"/>
              </a:rPr>
              <a:t>Oh du fröhliche…Zeit zu Trinken?</a:t>
            </a:r>
            <a:br>
              <a:rPr lang="de-DE" sz="1944" b="0" i="0" kern="1200" dirty="0" smtClean="0">
                <a:solidFill>
                  <a:schemeClr val="tx1"/>
                </a:solidFill>
                <a:effectLst/>
                <a:latin typeface="+mn-lt"/>
                <a:ea typeface="+mn-ea"/>
                <a:cs typeface="+mn-cs"/>
              </a:rPr>
            </a:br>
            <a:r>
              <a:rPr lang="de-DE" sz="1944" b="0" i="0" kern="1200" dirty="0" smtClean="0">
                <a:solidFill>
                  <a:schemeClr val="tx1"/>
                </a:solidFill>
                <a:effectLst/>
                <a:latin typeface="+mn-lt"/>
                <a:ea typeface="+mn-ea"/>
                <a:cs typeface="+mn-cs"/>
              </a:rPr>
              <a:t/>
            </a:r>
            <a:br>
              <a:rPr lang="de-DE" sz="1944" b="0" i="0" kern="1200" dirty="0" smtClean="0">
                <a:solidFill>
                  <a:schemeClr val="tx1"/>
                </a:solidFill>
                <a:effectLst/>
                <a:latin typeface="+mn-lt"/>
                <a:ea typeface="+mn-ea"/>
                <a:cs typeface="+mn-cs"/>
              </a:rPr>
            </a:br>
            <a:r>
              <a:rPr lang="de-DE" sz="1944" b="0" i="0" kern="1200" dirty="0" smtClean="0">
                <a:solidFill>
                  <a:schemeClr val="tx1"/>
                </a:solidFill>
                <a:effectLst/>
                <a:latin typeface="+mn-lt"/>
                <a:ea typeface="+mn-ea"/>
                <a:cs typeface="+mn-cs"/>
              </a:rPr>
              <a:t>Ihr freut euch sicherlich schon, dieses Jahr endlich wieder die Vorweihnachtszeit auf dem Weihnachtsmarkt genießen zu können. Dazu gehört für viele Studierende nicht nur der Duft von gebrannten Mandeln, sondern auch (viel) Glühwein.</a:t>
            </a:r>
            <a:br>
              <a:rPr lang="de-DE" sz="1944" b="0" i="0" kern="1200" dirty="0" smtClean="0">
                <a:solidFill>
                  <a:schemeClr val="tx1"/>
                </a:solidFill>
                <a:effectLst/>
                <a:latin typeface="+mn-lt"/>
                <a:ea typeface="+mn-ea"/>
                <a:cs typeface="+mn-cs"/>
              </a:rPr>
            </a:br>
            <a:r>
              <a:rPr lang="de-DE" sz="1944" b="0" i="0" kern="1200" dirty="0" smtClean="0">
                <a:solidFill>
                  <a:schemeClr val="tx1"/>
                </a:solidFill>
                <a:effectLst/>
                <a:latin typeface="+mn-lt"/>
                <a:ea typeface="+mn-ea"/>
                <a:cs typeface="+mn-cs"/>
              </a:rPr>
              <a:t>Doch was heißt viel, wieviel ist zu viel und wieviel trinkst du? Das kannst du mit </a:t>
            </a:r>
            <a:r>
              <a:rPr lang="de-DE" sz="1944" b="0" i="0" kern="1200" dirty="0" err="1" smtClean="0">
                <a:solidFill>
                  <a:schemeClr val="tx1"/>
                </a:solidFill>
                <a:effectLst/>
                <a:latin typeface="+mn-lt"/>
                <a:ea typeface="+mn-ea"/>
                <a:cs typeface="+mn-cs"/>
              </a:rPr>
              <a:t>eCHECKUP</a:t>
            </a:r>
            <a:r>
              <a:rPr lang="de-DE" sz="1944" b="0" i="0" kern="1200" dirty="0" smtClean="0">
                <a:solidFill>
                  <a:schemeClr val="tx1"/>
                </a:solidFill>
                <a:effectLst/>
                <a:latin typeface="+mn-lt"/>
                <a:ea typeface="+mn-ea"/>
                <a:cs typeface="+mn-cs"/>
              </a:rPr>
              <a:t> TO GO-Alkohol herausfinden. Das anonyme Online-Programm unterstützt dich bei der Reflexion deines Trinkverhaltens. Du erhältst ein persönliches Feedback sowie Informationen zu riskantem Alkoholkonsum und seinen Auswirkungen.</a:t>
            </a:r>
            <a:br>
              <a:rPr lang="de-DE" sz="1944" b="0" i="0" kern="1200" dirty="0" smtClean="0">
                <a:solidFill>
                  <a:schemeClr val="tx1"/>
                </a:solidFill>
                <a:effectLst/>
                <a:latin typeface="+mn-lt"/>
                <a:ea typeface="+mn-ea"/>
                <a:cs typeface="+mn-cs"/>
              </a:rPr>
            </a:br>
            <a:r>
              <a:rPr lang="de-DE" sz="1944" b="0" i="0" kern="1200" dirty="0" smtClean="0">
                <a:solidFill>
                  <a:schemeClr val="tx1"/>
                </a:solidFill>
                <a:effectLst/>
                <a:latin typeface="+mn-lt"/>
                <a:ea typeface="+mn-ea"/>
                <a:cs typeface="+mn-cs"/>
              </a:rPr>
              <a:t/>
            </a:r>
            <a:br>
              <a:rPr lang="de-DE" sz="1944" b="0" i="0" kern="1200" dirty="0" smtClean="0">
                <a:solidFill>
                  <a:schemeClr val="tx1"/>
                </a:solidFill>
                <a:effectLst/>
                <a:latin typeface="+mn-lt"/>
                <a:ea typeface="+mn-ea"/>
                <a:cs typeface="+mn-cs"/>
              </a:rPr>
            </a:br>
            <a:r>
              <a:rPr lang="de-DE" sz="1944" b="0" i="0" kern="1200" dirty="0" smtClean="0">
                <a:solidFill>
                  <a:schemeClr val="tx1"/>
                </a:solidFill>
                <a:effectLst/>
                <a:latin typeface="+mn-lt"/>
                <a:ea typeface="+mn-ea"/>
                <a:cs typeface="+mn-cs"/>
              </a:rPr>
              <a:t>Über den Link in der Bio kannst du das </a:t>
            </a:r>
            <a:r>
              <a:rPr lang="de-DE" sz="1944" b="0" i="0" kern="1200" dirty="0" err="1" smtClean="0">
                <a:solidFill>
                  <a:schemeClr val="tx1"/>
                </a:solidFill>
                <a:effectLst/>
                <a:latin typeface="+mn-lt"/>
                <a:ea typeface="+mn-ea"/>
                <a:cs typeface="+mn-cs"/>
              </a:rPr>
              <a:t>eCHECKUP</a:t>
            </a:r>
            <a:r>
              <a:rPr lang="de-DE" sz="1944" b="0" i="0" kern="1200" dirty="0" smtClean="0">
                <a:solidFill>
                  <a:schemeClr val="tx1"/>
                </a:solidFill>
                <a:effectLst/>
                <a:latin typeface="+mn-lt"/>
                <a:ea typeface="+mn-ea"/>
                <a:cs typeface="+mn-cs"/>
              </a:rPr>
              <a:t> TO GO-Alkohol </a:t>
            </a:r>
            <a:r>
              <a:rPr lang="de-DE" sz="1944" b="0" i="0" kern="1200" dirty="0" smtClean="0">
                <a:solidFill>
                  <a:srgbClr val="FF0000"/>
                </a:solidFill>
                <a:effectLst/>
                <a:latin typeface="+mn-lt"/>
                <a:ea typeface="+mn-ea"/>
                <a:cs typeface="+mn-cs"/>
              </a:rPr>
              <a:t>der </a:t>
            </a:r>
            <a:r>
              <a:rPr lang="de-DE" sz="1944" b="1" i="0" kern="1200" dirty="0" smtClean="0">
                <a:solidFill>
                  <a:srgbClr val="FF0000"/>
                </a:solidFill>
                <a:effectLst/>
                <a:latin typeface="+mn-lt"/>
                <a:ea typeface="+mn-ea"/>
                <a:cs typeface="+mn-cs"/>
              </a:rPr>
              <a:t>Name der Hochschule</a:t>
            </a:r>
            <a:r>
              <a:rPr lang="de-DE" sz="1944" b="1" i="0" kern="1200" baseline="0" dirty="0" smtClean="0">
                <a:solidFill>
                  <a:srgbClr val="FF0000"/>
                </a:solidFill>
                <a:effectLst/>
                <a:latin typeface="+mn-lt"/>
                <a:ea typeface="+mn-ea"/>
                <a:cs typeface="+mn-cs"/>
              </a:rPr>
              <a:t> </a:t>
            </a:r>
            <a:r>
              <a:rPr lang="de-DE" sz="1944" b="0" i="0" kern="1200" dirty="0" smtClean="0">
                <a:solidFill>
                  <a:schemeClr val="tx1"/>
                </a:solidFill>
                <a:effectLst/>
                <a:latin typeface="+mn-lt"/>
                <a:ea typeface="+mn-ea"/>
                <a:cs typeface="+mn-cs"/>
              </a:rPr>
              <a:t>durchführen.</a:t>
            </a:r>
            <a:br>
              <a:rPr lang="de-DE" sz="1944" b="0" i="0" kern="1200" dirty="0" smtClean="0">
                <a:solidFill>
                  <a:schemeClr val="tx1"/>
                </a:solidFill>
                <a:effectLst/>
                <a:latin typeface="+mn-lt"/>
                <a:ea typeface="+mn-ea"/>
                <a:cs typeface="+mn-cs"/>
              </a:rPr>
            </a:br>
            <a:r>
              <a:rPr lang="de-DE" sz="1944" b="0" i="0" kern="1200" dirty="0" smtClean="0">
                <a:solidFill>
                  <a:schemeClr val="tx1"/>
                </a:solidFill>
                <a:effectLst/>
                <a:latin typeface="+mn-lt"/>
                <a:ea typeface="+mn-ea"/>
                <a:cs typeface="+mn-cs"/>
              </a:rPr>
              <a:t/>
            </a:r>
            <a:br>
              <a:rPr lang="de-DE" sz="1944" b="0" i="0" kern="1200" dirty="0" smtClean="0">
                <a:solidFill>
                  <a:schemeClr val="tx1"/>
                </a:solidFill>
                <a:effectLst/>
                <a:latin typeface="+mn-lt"/>
                <a:ea typeface="+mn-ea"/>
                <a:cs typeface="+mn-cs"/>
              </a:rPr>
            </a:br>
            <a:r>
              <a:rPr lang="de-DE" sz="1944" b="0" i="0" kern="1200" dirty="0" smtClean="0">
                <a:solidFill>
                  <a:schemeClr val="tx1"/>
                </a:solidFill>
                <a:effectLst/>
                <a:latin typeface="+mn-lt"/>
                <a:ea typeface="+mn-ea"/>
                <a:cs typeface="+mn-cs"/>
              </a:rPr>
              <a:t>#</a:t>
            </a:r>
            <a:r>
              <a:rPr lang="de-DE" sz="1944" b="0" i="0" kern="1200" dirty="0" err="1" smtClean="0">
                <a:solidFill>
                  <a:schemeClr val="tx1"/>
                </a:solidFill>
                <a:effectLst/>
                <a:latin typeface="+mn-lt"/>
                <a:ea typeface="+mn-ea"/>
                <a:cs typeface="+mn-cs"/>
              </a:rPr>
              <a:t>alkohol</a:t>
            </a:r>
            <a:r>
              <a:rPr lang="de-DE" sz="1944" b="0" i="0" kern="1200" dirty="0" smtClean="0">
                <a:solidFill>
                  <a:schemeClr val="tx1"/>
                </a:solidFill>
                <a:effectLst/>
                <a:latin typeface="+mn-lt"/>
                <a:ea typeface="+mn-ea"/>
                <a:cs typeface="+mn-cs"/>
              </a:rPr>
              <a:t> #</a:t>
            </a:r>
            <a:r>
              <a:rPr lang="de-DE" sz="1944" b="0" i="0" kern="1200" dirty="0" err="1" smtClean="0">
                <a:solidFill>
                  <a:schemeClr val="tx1"/>
                </a:solidFill>
                <a:effectLst/>
                <a:latin typeface="+mn-lt"/>
                <a:ea typeface="+mn-ea"/>
                <a:cs typeface="+mn-cs"/>
              </a:rPr>
              <a:t>prävention</a:t>
            </a:r>
            <a:r>
              <a:rPr lang="de-DE" sz="1944" b="0" i="0" kern="1200" dirty="0" smtClean="0">
                <a:solidFill>
                  <a:schemeClr val="tx1"/>
                </a:solidFill>
                <a:effectLst/>
                <a:latin typeface="+mn-lt"/>
                <a:ea typeface="+mn-ea"/>
                <a:cs typeface="+mn-cs"/>
              </a:rPr>
              <a:t> #</a:t>
            </a:r>
            <a:r>
              <a:rPr lang="de-DE" sz="1944" b="0" i="0" kern="1200" dirty="0" err="1" smtClean="0">
                <a:solidFill>
                  <a:schemeClr val="tx1"/>
                </a:solidFill>
                <a:effectLst/>
                <a:latin typeface="+mn-lt"/>
                <a:ea typeface="+mn-ea"/>
                <a:cs typeface="+mn-cs"/>
              </a:rPr>
              <a:t>alkoholprävention</a:t>
            </a:r>
            <a:r>
              <a:rPr lang="de-DE" sz="1944" b="0" i="0" kern="1200" dirty="0" smtClean="0">
                <a:solidFill>
                  <a:schemeClr val="tx1"/>
                </a:solidFill>
                <a:effectLst/>
                <a:latin typeface="+mn-lt"/>
                <a:ea typeface="+mn-ea"/>
                <a:cs typeface="+mn-cs"/>
              </a:rPr>
              <a:t> #</a:t>
            </a:r>
            <a:r>
              <a:rPr lang="de-DE" sz="1944" b="0" i="0" kern="1200" dirty="0" err="1" smtClean="0">
                <a:solidFill>
                  <a:schemeClr val="tx1"/>
                </a:solidFill>
                <a:effectLst/>
                <a:latin typeface="+mn-lt"/>
                <a:ea typeface="+mn-ea"/>
                <a:cs typeface="+mn-cs"/>
              </a:rPr>
              <a:t>trinkmitmaß</a:t>
            </a:r>
            <a:r>
              <a:rPr lang="de-DE" sz="1944" b="0" i="0" kern="1200" dirty="0" smtClean="0">
                <a:solidFill>
                  <a:schemeClr val="tx1"/>
                </a:solidFill>
                <a:effectLst/>
                <a:latin typeface="+mn-lt"/>
                <a:ea typeface="+mn-ea"/>
                <a:cs typeface="+mn-cs"/>
              </a:rPr>
              <a:t> #</a:t>
            </a:r>
            <a:r>
              <a:rPr lang="de-DE" sz="1944" b="0" i="0" kern="1200" dirty="0" err="1" smtClean="0">
                <a:solidFill>
                  <a:schemeClr val="tx1"/>
                </a:solidFill>
                <a:effectLst/>
                <a:latin typeface="+mn-lt"/>
                <a:ea typeface="+mn-ea"/>
                <a:cs typeface="+mn-cs"/>
              </a:rPr>
              <a:t>echeckup</a:t>
            </a:r>
            <a:r>
              <a:rPr lang="de-DE" sz="1944" b="0" i="0" kern="1200" dirty="0" smtClean="0">
                <a:solidFill>
                  <a:schemeClr val="tx1"/>
                </a:solidFill>
                <a:effectLst/>
                <a:latin typeface="+mn-lt"/>
                <a:ea typeface="+mn-ea"/>
                <a:cs typeface="+mn-cs"/>
              </a:rPr>
              <a:t> #</a:t>
            </a:r>
            <a:r>
              <a:rPr lang="de-DE" sz="1944" b="0" i="0" kern="1200" dirty="0" err="1" smtClean="0">
                <a:solidFill>
                  <a:schemeClr val="tx1"/>
                </a:solidFill>
                <a:effectLst/>
                <a:latin typeface="+mn-lt"/>
                <a:ea typeface="+mn-ea"/>
                <a:cs typeface="+mn-cs"/>
              </a:rPr>
              <a:t>echeckupalkohol</a:t>
            </a:r>
            <a:r>
              <a:rPr lang="de-DE" sz="1944" b="0" i="0" kern="1200" dirty="0" smtClean="0">
                <a:solidFill>
                  <a:schemeClr val="tx1"/>
                </a:solidFill>
                <a:effectLst/>
                <a:latin typeface="+mn-lt"/>
                <a:ea typeface="+mn-ea"/>
                <a:cs typeface="+mn-cs"/>
              </a:rPr>
              <a:t> #</a:t>
            </a:r>
            <a:r>
              <a:rPr lang="de-DE" sz="1944" b="0" i="0" kern="1200" dirty="0" err="1" smtClean="0">
                <a:solidFill>
                  <a:schemeClr val="tx1"/>
                </a:solidFill>
                <a:effectLst/>
                <a:latin typeface="+mn-lt"/>
                <a:ea typeface="+mn-ea"/>
                <a:cs typeface="+mn-cs"/>
              </a:rPr>
              <a:t>echeckuptogo</a:t>
            </a:r>
            <a:endParaRPr lang="de-DE" sz="1944" b="0" i="0" kern="1200" dirty="0" smtClean="0">
              <a:solidFill>
                <a:schemeClr val="tx1"/>
              </a:solidFill>
              <a:effectLst/>
              <a:latin typeface="+mn-lt"/>
              <a:ea typeface="+mn-ea"/>
              <a:cs typeface="+mn-cs"/>
            </a:endParaRPr>
          </a:p>
          <a:p>
            <a:endParaRPr lang="de-DE" sz="1944" b="0" i="0" kern="1200" dirty="0" smtClean="0">
              <a:solidFill>
                <a:schemeClr val="tx1"/>
              </a:solidFill>
              <a:effectLst/>
              <a:latin typeface="+mn-lt"/>
              <a:ea typeface="+mn-ea"/>
              <a:cs typeface="+mn-cs"/>
            </a:endParaRPr>
          </a:p>
          <a:p>
            <a:r>
              <a:rPr lang="de-DE" sz="1944" b="0" i="0" kern="1200" smtClean="0">
                <a:solidFill>
                  <a:schemeClr val="tx1"/>
                </a:solidFill>
                <a:effectLst/>
                <a:latin typeface="+mn-lt"/>
                <a:ea typeface="+mn-ea"/>
                <a:cs typeface="+mn-cs"/>
              </a:rPr>
              <a:t>#Weihnachten</a:t>
            </a:r>
            <a:r>
              <a:rPr lang="de-DE" sz="1944" b="0" i="0" kern="1200" dirty="0" smtClean="0">
                <a:solidFill>
                  <a:schemeClr val="tx1"/>
                </a:solidFill>
                <a:effectLst/>
                <a:latin typeface="+mn-lt"/>
                <a:ea typeface="+mn-ea"/>
                <a:cs typeface="+mn-cs"/>
              </a:rPr>
              <a:t/>
            </a:r>
            <a:br>
              <a:rPr lang="de-DE" sz="1944" b="0" i="0" kern="1200" dirty="0" smtClean="0">
                <a:solidFill>
                  <a:schemeClr val="tx1"/>
                </a:solidFill>
                <a:effectLst/>
                <a:latin typeface="+mn-lt"/>
                <a:ea typeface="+mn-ea"/>
                <a:cs typeface="+mn-cs"/>
              </a:rPr>
            </a:br>
            <a:r>
              <a:rPr lang="de-DE" sz="1944" b="0" i="0" kern="1200" dirty="0" smtClean="0">
                <a:solidFill>
                  <a:schemeClr val="tx1"/>
                </a:solidFill>
                <a:effectLst/>
                <a:latin typeface="+mn-lt"/>
                <a:ea typeface="+mn-ea"/>
                <a:cs typeface="+mn-cs"/>
              </a:rPr>
              <a:t/>
            </a:r>
            <a:br>
              <a:rPr lang="de-DE" sz="1944" b="0" i="0" kern="1200" dirty="0" smtClean="0">
                <a:solidFill>
                  <a:schemeClr val="tx1"/>
                </a:solidFill>
                <a:effectLst/>
                <a:latin typeface="+mn-lt"/>
                <a:ea typeface="+mn-ea"/>
                <a:cs typeface="+mn-cs"/>
              </a:rPr>
            </a:br>
            <a:r>
              <a:rPr lang="de-DE" sz="1944" b="1" i="0" kern="1200" dirty="0" smtClean="0">
                <a:solidFill>
                  <a:schemeClr val="tx1"/>
                </a:solidFill>
                <a:effectLst/>
                <a:latin typeface="+mn-lt"/>
                <a:ea typeface="+mn-ea"/>
                <a:cs typeface="+mn-cs"/>
              </a:rPr>
              <a:t>Link für die Bio:</a:t>
            </a:r>
            <a:endParaRPr lang="de-DE" b="1" dirty="0"/>
          </a:p>
        </p:txBody>
      </p:sp>
      <p:sp>
        <p:nvSpPr>
          <p:cNvPr id="4" name="Foliennummernplatzhalter 3"/>
          <p:cNvSpPr>
            <a:spLocks noGrp="1"/>
          </p:cNvSpPr>
          <p:nvPr>
            <p:ph type="sldNum" sz="quarter" idx="10"/>
          </p:nvPr>
        </p:nvSpPr>
        <p:spPr/>
        <p:txBody>
          <a:bodyPr/>
          <a:lstStyle/>
          <a:p>
            <a:fld id="{87B86CB3-E5F0-4170-BABD-9684CC35775C}" type="slidenum">
              <a:rPr lang="de-DE" smtClean="0"/>
              <a:t>6</a:t>
            </a:fld>
            <a:endParaRPr lang="de-DE"/>
          </a:p>
        </p:txBody>
      </p:sp>
    </p:spTree>
    <p:extLst>
      <p:ext uri="{BB962C8B-B14F-4D97-AF65-F5344CB8AC3E}">
        <p14:creationId xmlns:p14="http://schemas.microsoft.com/office/powerpoint/2010/main" val="12885245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2806167"/>
            <a:ext cx="11658600" cy="5969553"/>
          </a:xfrm>
          <a:prstGeom prst="rect">
            <a:avLst/>
          </a:prstGeom>
        </p:spPr>
        <p:txBody>
          <a:bodyPr anchor="b"/>
          <a:lstStyle>
            <a:lvl1pPr algn="ctr">
              <a:defRPr sz="9000"/>
            </a:lvl1pPr>
          </a:lstStyle>
          <a:p>
            <a:r>
              <a:rPr lang="de-DE"/>
              <a:t>Mastertitelformat bearbeiten</a:t>
            </a:r>
            <a:endParaRPr lang="en-US" dirty="0"/>
          </a:p>
        </p:txBody>
      </p:sp>
      <p:sp>
        <p:nvSpPr>
          <p:cNvPr id="3" name="Subtitle 2"/>
          <p:cNvSpPr>
            <a:spLocks noGrp="1"/>
          </p:cNvSpPr>
          <p:nvPr>
            <p:ph type="subTitle" idx="1"/>
          </p:nvPr>
        </p:nvSpPr>
        <p:spPr>
          <a:xfrm>
            <a:off x="1714500" y="9005929"/>
            <a:ext cx="10287000" cy="4139788"/>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F279AE83-D8F7-E34E-8510-CB154507FF40}" type="datetimeFigureOut">
              <a:rPr lang="de-DE" smtClean="0"/>
              <a:t>04.09.2023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3FDBFD2-9573-634E-939C-11787F5C7932}" type="slidenum">
              <a:rPr lang="de-DE" smtClean="0"/>
              <a:t>‹Nr.›</a:t>
            </a:fld>
            <a:endParaRPr lang="de-DE"/>
          </a:p>
        </p:txBody>
      </p:sp>
      <p:pic>
        <p:nvPicPr>
          <p:cNvPr id="7" name="Grafik 6">
            <a:extLst>
              <a:ext uri="{FF2B5EF4-FFF2-40B4-BE49-F238E27FC236}">
                <a16:creationId xmlns:a16="http://schemas.microsoft.com/office/drawing/2014/main" id="{20573D90-61AC-4F45-AEE7-3F927F49F81A}"/>
              </a:ext>
            </a:extLst>
          </p:cNvPr>
          <p:cNvPicPr>
            <a:picLocks noChangeAspect="1"/>
          </p:cNvPicPr>
          <p:nvPr userDrawn="1"/>
        </p:nvPicPr>
        <p:blipFill>
          <a:blip r:embed="rId2"/>
          <a:srcRect/>
          <a:stretch/>
        </p:blipFill>
        <p:spPr>
          <a:xfrm>
            <a:off x="0" y="1588"/>
            <a:ext cx="13716000" cy="17145000"/>
          </a:xfrm>
          <a:prstGeom prst="rect">
            <a:avLst/>
          </a:prstGeom>
        </p:spPr>
      </p:pic>
      <p:sp>
        <p:nvSpPr>
          <p:cNvPr id="8" name="Rechteck 7">
            <a:extLst>
              <a:ext uri="{FF2B5EF4-FFF2-40B4-BE49-F238E27FC236}">
                <a16:creationId xmlns:a16="http://schemas.microsoft.com/office/drawing/2014/main" id="{A1681D58-35A0-2147-94CA-C03E77C83CB2}"/>
              </a:ext>
            </a:extLst>
          </p:cNvPr>
          <p:cNvSpPr/>
          <p:nvPr userDrawn="1"/>
        </p:nvSpPr>
        <p:spPr>
          <a:xfrm>
            <a:off x="0" y="14340420"/>
            <a:ext cx="13716000" cy="2806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Bildplatzhalter 9">
            <a:extLst>
              <a:ext uri="{FF2B5EF4-FFF2-40B4-BE49-F238E27FC236}">
                <a16:creationId xmlns:a16="http://schemas.microsoft.com/office/drawing/2014/main" id="{C27F0322-844A-7341-957D-21002B5EC7EE}"/>
              </a:ext>
            </a:extLst>
          </p:cNvPr>
          <p:cNvSpPr>
            <a:spLocks noGrp="1"/>
          </p:cNvSpPr>
          <p:nvPr>
            <p:ph type="pic" sz="quarter" idx="13" hasCustomPrompt="1"/>
          </p:nvPr>
        </p:nvSpPr>
        <p:spPr>
          <a:xfrm>
            <a:off x="1420812" y="14922159"/>
            <a:ext cx="4356848" cy="1586753"/>
          </a:xfrm>
          <a:prstGeom prst="rect">
            <a:avLst/>
          </a:prstGeom>
        </p:spPr>
        <p:txBody>
          <a:bodyPr anchor="ctr"/>
          <a:lstStyle>
            <a:lvl1pPr marL="0" indent="0" algn="ctr">
              <a:buNone/>
              <a:defRPr>
                <a:solidFill>
                  <a:schemeClr val="bg1">
                    <a:lumMod val="50000"/>
                  </a:schemeClr>
                </a:solidFill>
              </a:defRPr>
            </a:lvl1pPr>
          </a:lstStyle>
          <a:p>
            <a:r>
              <a:rPr lang="de-DE" dirty="0"/>
              <a:t>Ihr Logo einfügen</a:t>
            </a:r>
          </a:p>
        </p:txBody>
      </p:sp>
      <p:sp>
        <p:nvSpPr>
          <p:cNvPr id="11" name="Textplatzhalter 10"/>
          <p:cNvSpPr>
            <a:spLocks noGrp="1"/>
          </p:cNvSpPr>
          <p:nvPr>
            <p:ph type="body" sz="quarter" idx="14" hasCustomPrompt="1"/>
          </p:nvPr>
        </p:nvSpPr>
        <p:spPr>
          <a:xfrm>
            <a:off x="6035674" y="15126451"/>
            <a:ext cx="7286625" cy="1222348"/>
          </a:xfrm>
          <a:prstGeom prst="rect">
            <a:avLst/>
          </a:prstGeom>
        </p:spPr>
        <p:txBody>
          <a:bodyPr anchor="ctr">
            <a:noAutofit/>
          </a:bodyPr>
          <a:lstStyle>
            <a:lvl1pPr marL="0" indent="0">
              <a:buNone/>
              <a:defRPr sz="2800">
                <a:latin typeface="Arial" panose="020B0604020202020204" pitchFamily="34" charset="0"/>
                <a:cs typeface="Arial" panose="020B0604020202020204" pitchFamily="34" charset="0"/>
              </a:defRPr>
            </a:lvl1pPr>
          </a:lstStyle>
          <a:p>
            <a:pPr lvl="0"/>
            <a:r>
              <a:rPr lang="de-DE" dirty="0" smtClean="0"/>
              <a:t>Hier klicken, um den Link zu Ihrer eCHECKUP TO GO-Website einzutragen</a:t>
            </a:r>
            <a:endParaRPr lang="de-DE" dirty="0"/>
          </a:p>
        </p:txBody>
      </p:sp>
    </p:spTree>
    <p:extLst>
      <p:ext uri="{BB962C8B-B14F-4D97-AF65-F5344CB8AC3E}">
        <p14:creationId xmlns:p14="http://schemas.microsoft.com/office/powerpoint/2010/main" val="4265805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6B182D3C-CC84-664F-8795-D9661568F318}"/>
              </a:ext>
            </a:extLst>
          </p:cNvPr>
          <p:cNvPicPr>
            <a:picLocks noChangeAspect="1"/>
          </p:cNvPicPr>
          <p:nvPr userDrawn="1"/>
        </p:nvPicPr>
        <p:blipFill>
          <a:blip r:embed="rId2"/>
          <a:srcRect/>
          <a:stretch/>
        </p:blipFill>
        <p:spPr>
          <a:xfrm>
            <a:off x="0" y="1588"/>
            <a:ext cx="13716000" cy="17145000"/>
          </a:xfrm>
          <a:prstGeom prst="rect">
            <a:avLst/>
          </a:prstGeom>
          <a:noFill/>
        </p:spPr>
      </p:pic>
      <p:sp>
        <p:nvSpPr>
          <p:cNvPr id="15" name="Rechteck 14">
            <a:extLst>
              <a:ext uri="{FF2B5EF4-FFF2-40B4-BE49-F238E27FC236}">
                <a16:creationId xmlns:a16="http://schemas.microsoft.com/office/drawing/2014/main" id="{AA717029-F138-CD48-A2B2-42F7EE4624A0}"/>
              </a:ext>
            </a:extLst>
          </p:cNvPr>
          <p:cNvSpPr/>
          <p:nvPr userDrawn="1"/>
        </p:nvSpPr>
        <p:spPr>
          <a:xfrm>
            <a:off x="0" y="14340420"/>
            <a:ext cx="13716000" cy="2806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Bildplatzhalter 9">
            <a:extLst>
              <a:ext uri="{FF2B5EF4-FFF2-40B4-BE49-F238E27FC236}">
                <a16:creationId xmlns:a16="http://schemas.microsoft.com/office/drawing/2014/main" id="{D915B7D5-6A09-C24B-A8EF-258D3C69B6BA}"/>
              </a:ext>
            </a:extLst>
          </p:cNvPr>
          <p:cNvSpPr>
            <a:spLocks noGrp="1"/>
          </p:cNvSpPr>
          <p:nvPr>
            <p:ph type="pic" sz="quarter" idx="13" hasCustomPrompt="1"/>
          </p:nvPr>
        </p:nvSpPr>
        <p:spPr>
          <a:xfrm>
            <a:off x="1420812" y="14922159"/>
            <a:ext cx="4356848" cy="1586753"/>
          </a:xfrm>
          <a:prstGeom prst="rect">
            <a:avLst/>
          </a:prstGeom>
        </p:spPr>
        <p:txBody>
          <a:bodyPr anchor="ctr"/>
          <a:lstStyle>
            <a:lvl1pPr marL="0" indent="0" algn="ctr">
              <a:buNone/>
              <a:defRPr>
                <a:solidFill>
                  <a:schemeClr val="bg1">
                    <a:lumMod val="50000"/>
                  </a:schemeClr>
                </a:solidFill>
              </a:defRPr>
            </a:lvl1pPr>
          </a:lstStyle>
          <a:p>
            <a:r>
              <a:rPr lang="de-DE" dirty="0"/>
              <a:t>Ihr Logo einfügen</a:t>
            </a:r>
          </a:p>
        </p:txBody>
      </p:sp>
      <p:sp>
        <p:nvSpPr>
          <p:cNvPr id="6" name="Textplatzhalter 10"/>
          <p:cNvSpPr>
            <a:spLocks noGrp="1"/>
          </p:cNvSpPr>
          <p:nvPr>
            <p:ph type="body" sz="quarter" idx="14" hasCustomPrompt="1"/>
          </p:nvPr>
        </p:nvSpPr>
        <p:spPr>
          <a:xfrm>
            <a:off x="6035674" y="15126451"/>
            <a:ext cx="7286625" cy="1222348"/>
          </a:xfrm>
          <a:prstGeom prst="rect">
            <a:avLst/>
          </a:prstGeom>
        </p:spPr>
        <p:txBody>
          <a:bodyPr anchor="ctr">
            <a:noAutofit/>
          </a:bodyPr>
          <a:lstStyle>
            <a:lvl1pPr marL="0" indent="0">
              <a:buNone/>
              <a:defRPr sz="2800">
                <a:latin typeface="Arial" panose="020B0604020202020204" pitchFamily="34" charset="0"/>
                <a:cs typeface="Arial" panose="020B0604020202020204" pitchFamily="34" charset="0"/>
              </a:defRPr>
            </a:lvl1pPr>
          </a:lstStyle>
          <a:p>
            <a:pPr lvl="0"/>
            <a:r>
              <a:rPr lang="de-DE" dirty="0" smtClean="0"/>
              <a:t>Hier klicken, um den Link zu Ihrer eCHECKUP TO GO-Website einzutragen</a:t>
            </a:r>
            <a:endParaRPr lang="de-DE" dirty="0"/>
          </a:p>
        </p:txBody>
      </p:sp>
    </p:spTree>
    <p:extLst>
      <p:ext uri="{BB962C8B-B14F-4D97-AF65-F5344CB8AC3E}">
        <p14:creationId xmlns:p14="http://schemas.microsoft.com/office/powerpoint/2010/main" val="217874734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folie">
    <p:bg>
      <p:bgPr>
        <a:solidFill>
          <a:schemeClr val="bg1"/>
        </a:solidFill>
        <a:effectLst/>
      </p:bgPr>
    </p:bg>
    <p:spTree>
      <p:nvGrpSpPr>
        <p:cNvPr id="1" name=""/>
        <p:cNvGrpSpPr/>
        <p:nvPr/>
      </p:nvGrpSpPr>
      <p:grpSpPr>
        <a:xfrm>
          <a:off x="0" y="0"/>
          <a:ext cx="0" cy="0"/>
          <a:chOff x="0" y="0"/>
          <a:chExt cx="0" cy="0"/>
        </a:xfrm>
      </p:grpSpPr>
      <p:sp>
        <p:nvSpPr>
          <p:cNvPr id="2" name="Bildplatzhalter 9">
            <a:extLst>
              <a:ext uri="{FF2B5EF4-FFF2-40B4-BE49-F238E27FC236}">
                <a16:creationId xmlns:a16="http://schemas.microsoft.com/office/drawing/2014/main" id="{B81E9B5C-08A3-2949-B3A9-A5AD00BF1829}"/>
              </a:ext>
            </a:extLst>
          </p:cNvPr>
          <p:cNvSpPr>
            <a:spLocks noGrp="1"/>
          </p:cNvSpPr>
          <p:nvPr>
            <p:ph type="pic" sz="quarter" idx="13" hasCustomPrompt="1"/>
          </p:nvPr>
        </p:nvSpPr>
        <p:spPr>
          <a:xfrm>
            <a:off x="1420812" y="14922159"/>
            <a:ext cx="4356848" cy="1586753"/>
          </a:xfrm>
          <a:prstGeom prst="rect">
            <a:avLst/>
          </a:prstGeom>
        </p:spPr>
        <p:txBody>
          <a:bodyPr anchor="ctr"/>
          <a:lstStyle>
            <a:lvl1pPr marL="0" indent="0" algn="ctr">
              <a:buNone/>
              <a:defRPr>
                <a:solidFill>
                  <a:schemeClr val="bg1">
                    <a:lumMod val="50000"/>
                  </a:schemeClr>
                </a:solidFill>
              </a:defRPr>
            </a:lvl1pPr>
          </a:lstStyle>
          <a:p>
            <a:r>
              <a:rPr lang="de-DE" dirty="0"/>
              <a:t>Ihr Logo einfügen</a:t>
            </a:r>
          </a:p>
        </p:txBody>
      </p:sp>
      <p:sp>
        <p:nvSpPr>
          <p:cNvPr id="3" name="Textplatzhalter 10"/>
          <p:cNvSpPr>
            <a:spLocks noGrp="1"/>
          </p:cNvSpPr>
          <p:nvPr>
            <p:ph type="body" sz="quarter" idx="14" hasCustomPrompt="1"/>
          </p:nvPr>
        </p:nvSpPr>
        <p:spPr>
          <a:xfrm>
            <a:off x="927100" y="2317223"/>
            <a:ext cx="9144000" cy="1222348"/>
          </a:xfrm>
          <a:prstGeom prst="rect">
            <a:avLst/>
          </a:prstGeom>
        </p:spPr>
        <p:txBody>
          <a:bodyPr anchor="ctr">
            <a:noAutofit/>
          </a:bodyPr>
          <a:lstStyle>
            <a:lvl1pPr marL="0" indent="0">
              <a:buNone/>
              <a:defRPr sz="2800">
                <a:latin typeface="Arial" panose="020B0604020202020204" pitchFamily="34" charset="0"/>
                <a:cs typeface="Arial" panose="020B0604020202020204" pitchFamily="34" charset="0"/>
              </a:defRPr>
            </a:lvl1pPr>
          </a:lstStyle>
          <a:p>
            <a:pPr lvl="0"/>
            <a:r>
              <a:rPr lang="de-DE" dirty="0" smtClean="0"/>
              <a:t>Hier klicken, um den Link zu Ihrer eCHECKUP TO GO-Website einzutragen</a:t>
            </a:r>
            <a:endParaRPr lang="de-DE" dirty="0"/>
          </a:p>
        </p:txBody>
      </p:sp>
    </p:spTree>
    <p:extLst>
      <p:ext uri="{BB962C8B-B14F-4D97-AF65-F5344CB8AC3E}">
        <p14:creationId xmlns:p14="http://schemas.microsoft.com/office/powerpoint/2010/main" val="2774379266"/>
      </p:ext>
    </p:extLst>
  </p:cSld>
  <p:clrMapOvr>
    <a:masterClrMapping/>
  </p:clrMapOvr>
  <p:extLst mod="1">
    <p:ext uri="{DCECCB84-F9BA-43D5-87BE-67443E8EF086}">
      <p15:sldGuideLst xmlns:p15="http://schemas.microsoft.com/office/powerpoint/2012/main">
        <p15:guide id="1" orient="horz" pos="5400" userDrawn="1">
          <p15:clr>
            <a:srgbClr val="FBAE40"/>
          </p15:clr>
        </p15:guide>
        <p15:guide id="2" pos="43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folie">
    <p:bg>
      <p:bgPr>
        <a:solidFill>
          <a:schemeClr val="bg1"/>
        </a:solidFill>
        <a:effectLst/>
      </p:bgPr>
    </p:bg>
    <p:spTree>
      <p:nvGrpSpPr>
        <p:cNvPr id="1" name=""/>
        <p:cNvGrpSpPr/>
        <p:nvPr/>
      </p:nvGrpSpPr>
      <p:grpSpPr>
        <a:xfrm>
          <a:off x="0" y="0"/>
          <a:ext cx="0" cy="0"/>
          <a:chOff x="0" y="0"/>
          <a:chExt cx="0" cy="0"/>
        </a:xfrm>
      </p:grpSpPr>
      <p:sp>
        <p:nvSpPr>
          <p:cNvPr id="2" name="Bildplatzhalter 9">
            <a:extLst>
              <a:ext uri="{FF2B5EF4-FFF2-40B4-BE49-F238E27FC236}">
                <a16:creationId xmlns:a16="http://schemas.microsoft.com/office/drawing/2014/main" id="{BFBDB0DD-7FB1-3C44-9F7C-BB8A75056689}"/>
              </a:ext>
            </a:extLst>
          </p:cNvPr>
          <p:cNvSpPr>
            <a:spLocks noGrp="1"/>
          </p:cNvSpPr>
          <p:nvPr>
            <p:ph type="pic" sz="quarter" idx="13" hasCustomPrompt="1"/>
          </p:nvPr>
        </p:nvSpPr>
        <p:spPr>
          <a:xfrm>
            <a:off x="1420812" y="13904742"/>
            <a:ext cx="4356848" cy="1586753"/>
          </a:xfrm>
          <a:prstGeom prst="rect">
            <a:avLst/>
          </a:prstGeom>
        </p:spPr>
        <p:txBody>
          <a:bodyPr anchor="ctr"/>
          <a:lstStyle>
            <a:lvl1pPr marL="0" indent="0" algn="ctr">
              <a:buNone/>
              <a:defRPr>
                <a:solidFill>
                  <a:schemeClr val="bg1">
                    <a:lumMod val="50000"/>
                  </a:schemeClr>
                </a:solidFill>
              </a:defRPr>
            </a:lvl1pPr>
          </a:lstStyle>
          <a:p>
            <a:r>
              <a:rPr lang="de-DE" dirty="0"/>
              <a:t>Ihr Logo einfügen</a:t>
            </a:r>
          </a:p>
        </p:txBody>
      </p:sp>
      <p:sp>
        <p:nvSpPr>
          <p:cNvPr id="3" name="Textplatzhalter 10"/>
          <p:cNvSpPr>
            <a:spLocks noGrp="1"/>
          </p:cNvSpPr>
          <p:nvPr>
            <p:ph type="body" sz="quarter" idx="14" hasCustomPrompt="1"/>
          </p:nvPr>
        </p:nvSpPr>
        <p:spPr>
          <a:xfrm>
            <a:off x="1095110" y="15715535"/>
            <a:ext cx="12087489" cy="1222348"/>
          </a:xfrm>
          <a:prstGeom prst="rect">
            <a:avLst/>
          </a:prstGeom>
        </p:spPr>
        <p:txBody>
          <a:bodyPr lIns="0" anchor="ctr">
            <a:noAutofit/>
          </a:bodyPr>
          <a:lstStyle>
            <a:lvl1pPr marL="0" indent="0">
              <a:buNone/>
              <a:defRPr sz="2800">
                <a:latin typeface="Arial" panose="020B0604020202020204" pitchFamily="34" charset="0"/>
                <a:cs typeface="Arial" panose="020B0604020202020204" pitchFamily="34" charset="0"/>
              </a:defRPr>
            </a:lvl1pPr>
          </a:lstStyle>
          <a:p>
            <a:pPr lvl="0"/>
            <a:r>
              <a:rPr lang="de-DE" dirty="0" smtClean="0"/>
              <a:t>Hier klicken, um den Link zu Ihrer eCHECKUP TO GO-Website einzutragen</a:t>
            </a:r>
            <a:endParaRPr lang="de-DE" dirty="0"/>
          </a:p>
        </p:txBody>
      </p:sp>
    </p:spTree>
    <p:extLst>
      <p:ext uri="{BB962C8B-B14F-4D97-AF65-F5344CB8AC3E}">
        <p14:creationId xmlns:p14="http://schemas.microsoft.com/office/powerpoint/2010/main" val="1923295066"/>
      </p:ext>
    </p:extLst>
  </p:cSld>
  <p:clrMapOvr>
    <a:masterClrMapping/>
  </p:clrMapOvr>
  <p:extLst mod="1">
    <p:ext uri="{DCECCB84-F9BA-43D5-87BE-67443E8EF086}">
      <p15:sldGuideLst xmlns:p15="http://schemas.microsoft.com/office/powerpoint/2012/main">
        <p15:guide id="1" orient="horz" pos="5400" userDrawn="1">
          <p15:clr>
            <a:srgbClr val="FBAE40"/>
          </p15:clr>
        </p15:guide>
        <p15:guide id="2" pos="43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017493-2428-4D4E-87B0-EA221B441CBF}" type="datetimeFigureOut">
              <a:rPr lang="de-DE" smtClean="0"/>
              <a:t>04.09.2023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2BE795BE-F6FB-4659-82B5-624250EAC4B2}" type="slidenum">
              <a:rPr lang="de-DE" smtClean="0"/>
              <a:t>‹Nr.›</a:t>
            </a:fld>
            <a:endParaRPr lang="de-DE"/>
          </a:p>
        </p:txBody>
      </p:sp>
    </p:spTree>
    <p:extLst>
      <p:ext uri="{BB962C8B-B14F-4D97-AF65-F5344CB8AC3E}">
        <p14:creationId xmlns:p14="http://schemas.microsoft.com/office/powerpoint/2010/main" val="37286801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942975" y="15892351"/>
            <a:ext cx="3086100" cy="912897"/>
          </a:xfrm>
          <a:prstGeom prst="rect">
            <a:avLst/>
          </a:prstGeom>
        </p:spPr>
        <p:txBody>
          <a:bodyPr vert="horz" lIns="91440" tIns="45720" rIns="91440" bIns="45720" rtlCol="0" anchor="ctr"/>
          <a:lstStyle>
            <a:lvl1pPr algn="l">
              <a:defRPr sz="1800">
                <a:solidFill>
                  <a:schemeClr val="tx1">
                    <a:tint val="75000"/>
                  </a:schemeClr>
                </a:solidFill>
              </a:defRPr>
            </a:lvl1pPr>
          </a:lstStyle>
          <a:p>
            <a:fld id="{F279AE83-D8F7-E34E-8510-CB154507FF40}" type="datetimeFigureOut">
              <a:rPr lang="de-DE" smtClean="0"/>
              <a:t>04.09.2023</a:t>
            </a:fld>
            <a:endParaRPr lang="de-DE"/>
          </a:p>
        </p:txBody>
      </p:sp>
      <p:sp>
        <p:nvSpPr>
          <p:cNvPr id="5" name="Footer Placeholder 4"/>
          <p:cNvSpPr>
            <a:spLocks noGrp="1"/>
          </p:cNvSpPr>
          <p:nvPr>
            <p:ph type="ftr" sz="quarter" idx="3"/>
          </p:nvPr>
        </p:nvSpPr>
        <p:spPr>
          <a:xfrm>
            <a:off x="4543425" y="15892351"/>
            <a:ext cx="4629150" cy="912897"/>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9686925" y="15892351"/>
            <a:ext cx="3086100" cy="912897"/>
          </a:xfrm>
          <a:prstGeom prst="rect">
            <a:avLst/>
          </a:prstGeom>
        </p:spPr>
        <p:txBody>
          <a:bodyPr vert="horz" lIns="91440" tIns="45720" rIns="91440" bIns="45720" rtlCol="0" anchor="ctr"/>
          <a:lstStyle>
            <a:lvl1pPr algn="r">
              <a:defRPr sz="1800">
                <a:solidFill>
                  <a:schemeClr val="tx1">
                    <a:tint val="75000"/>
                  </a:schemeClr>
                </a:solidFill>
              </a:defRPr>
            </a:lvl1pPr>
          </a:lstStyle>
          <a:p>
            <a:fld id="{03FDBFD2-9573-634E-939C-11787F5C7932}" type="slidenum">
              <a:rPr lang="de-DE" smtClean="0"/>
              <a:t>‹Nr.›</a:t>
            </a:fld>
            <a:endParaRPr lang="de-DE"/>
          </a:p>
        </p:txBody>
      </p:sp>
    </p:spTree>
    <p:extLst>
      <p:ext uri="{BB962C8B-B14F-4D97-AF65-F5344CB8AC3E}">
        <p14:creationId xmlns:p14="http://schemas.microsoft.com/office/powerpoint/2010/main" val="11311190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p:sp>
      <p:sp>
        <p:nvSpPr>
          <p:cNvPr id="9" name="Textplatzhalter 8"/>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2092390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ildplatzhalter 6"/>
          <p:cNvSpPr>
            <a:spLocks noGrp="1"/>
          </p:cNvSpPr>
          <p:nvPr>
            <p:ph type="pic" sz="quarter" idx="13"/>
          </p:nvPr>
        </p:nvSpPr>
        <p:spPr/>
      </p:sp>
      <p:sp>
        <p:nvSpPr>
          <p:cNvPr id="8" name="Textplatzhalter 7"/>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2181856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Grafik 9" descr="Ein Bild, das Person, Wand, drinnen, sitzend enthält.&#10;&#10;Automatisch generierte Beschreibung">
            <a:extLst>
              <a:ext uri="{FF2B5EF4-FFF2-40B4-BE49-F238E27FC236}">
                <a16:creationId xmlns:a16="http://schemas.microsoft.com/office/drawing/2014/main" id="{33B46277-1CF4-B64E-A659-627B7B89EC49}"/>
              </a:ext>
            </a:extLst>
          </p:cNvPr>
          <p:cNvPicPr>
            <a:picLocks noChangeAspect="1"/>
          </p:cNvPicPr>
          <p:nvPr/>
        </p:nvPicPr>
        <p:blipFill rotWithShape="1">
          <a:blip r:embed="rId2"/>
          <a:srcRect l="34424" t="1" r="12943" b="9665"/>
          <a:stretch/>
        </p:blipFill>
        <p:spPr>
          <a:xfrm>
            <a:off x="0" y="-23899"/>
            <a:ext cx="13716000" cy="14425699"/>
          </a:xfrm>
          <a:prstGeom prst="rect">
            <a:avLst/>
          </a:prstGeom>
        </p:spPr>
      </p:pic>
      <p:pic>
        <p:nvPicPr>
          <p:cNvPr id="8" name="Grafik 7" descr="Ein Bild, das Text, Gerät, Messanzeige enthält.&#10;&#10;Automatisch generierte Beschreibung">
            <a:extLst>
              <a:ext uri="{FF2B5EF4-FFF2-40B4-BE49-F238E27FC236}">
                <a16:creationId xmlns:a16="http://schemas.microsoft.com/office/drawing/2014/main" id="{1F443643-0BA9-7C44-9EB5-7237E83481F1}"/>
              </a:ext>
            </a:extLst>
          </p:cNvPr>
          <p:cNvPicPr>
            <a:picLocks noChangeAspect="1"/>
          </p:cNvPicPr>
          <p:nvPr/>
        </p:nvPicPr>
        <p:blipFill>
          <a:blip r:embed="rId3"/>
          <a:stretch>
            <a:fillRect/>
          </a:stretch>
        </p:blipFill>
        <p:spPr>
          <a:xfrm>
            <a:off x="8845550" y="12435947"/>
            <a:ext cx="4387850" cy="4387850"/>
          </a:xfrm>
          <a:prstGeom prst="rect">
            <a:avLst/>
          </a:prstGeom>
        </p:spPr>
      </p:pic>
      <p:pic>
        <p:nvPicPr>
          <p:cNvPr id="9" name="Grafik 8">
            <a:extLst>
              <a:ext uri="{FF2B5EF4-FFF2-40B4-BE49-F238E27FC236}">
                <a16:creationId xmlns:a16="http://schemas.microsoft.com/office/drawing/2014/main" id="{BAC2E8FF-11E6-6340-869F-A14E0D2C80D0}"/>
              </a:ext>
            </a:extLst>
          </p:cNvPr>
          <p:cNvPicPr>
            <a:picLocks noChangeAspect="1"/>
          </p:cNvPicPr>
          <p:nvPr/>
        </p:nvPicPr>
        <p:blipFill rotWithShape="1">
          <a:blip r:embed="rId4"/>
          <a:srcRect l="5097" t="18973" r="56568" b="59977"/>
          <a:stretch/>
        </p:blipFill>
        <p:spPr>
          <a:xfrm>
            <a:off x="572679" y="177800"/>
            <a:ext cx="6742521" cy="2395338"/>
          </a:xfrm>
          <a:prstGeom prst="rect">
            <a:avLst/>
          </a:prstGeom>
        </p:spPr>
      </p:pic>
      <p:sp>
        <p:nvSpPr>
          <p:cNvPr id="5" name="Bildplatzhalter 4"/>
          <p:cNvSpPr>
            <a:spLocks noGrp="1"/>
          </p:cNvSpPr>
          <p:nvPr>
            <p:ph type="pic" sz="quarter" idx="13"/>
          </p:nvPr>
        </p:nvSpPr>
        <p:spPr/>
      </p:sp>
      <p:sp>
        <p:nvSpPr>
          <p:cNvPr id="6" name="Textplatzhalter 5"/>
          <p:cNvSpPr>
            <a:spLocks noGrp="1"/>
          </p:cNvSpPr>
          <p:nvPr>
            <p:ph type="body" sz="quarter" idx="14"/>
          </p:nvPr>
        </p:nvSpPr>
        <p:spPr/>
        <p:txBody>
          <a:bodyPr/>
          <a:lstStyle/>
          <a:p>
            <a:endParaRPr lang="de-DE" dirty="0"/>
          </a:p>
        </p:txBody>
      </p:sp>
    </p:spTree>
    <p:extLst>
      <p:ext uri="{BB962C8B-B14F-4D97-AF65-F5344CB8AC3E}">
        <p14:creationId xmlns:p14="http://schemas.microsoft.com/office/powerpoint/2010/main" val="1618536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Person, Wand, drinnen, sitzend enthält.&#10;&#10;Automatisch generierte Beschreibung">
            <a:extLst>
              <a:ext uri="{FF2B5EF4-FFF2-40B4-BE49-F238E27FC236}">
                <a16:creationId xmlns:a16="http://schemas.microsoft.com/office/drawing/2014/main" id="{033B50DE-D9B1-794E-B042-E318B059F6DF}"/>
              </a:ext>
            </a:extLst>
          </p:cNvPr>
          <p:cNvPicPr>
            <a:picLocks noChangeAspect="1"/>
          </p:cNvPicPr>
          <p:nvPr/>
        </p:nvPicPr>
        <p:blipFill rotWithShape="1">
          <a:blip r:embed="rId2"/>
          <a:srcRect l="34424" t="1" r="12943" b="18731"/>
          <a:stretch/>
        </p:blipFill>
        <p:spPr>
          <a:xfrm>
            <a:off x="0" y="-23899"/>
            <a:ext cx="13716000" cy="12977899"/>
          </a:xfrm>
          <a:prstGeom prst="rect">
            <a:avLst/>
          </a:prstGeom>
        </p:spPr>
      </p:pic>
      <p:pic>
        <p:nvPicPr>
          <p:cNvPr id="7" name="Grafik 6" descr="Ein Bild, das Text, Gerät, Messanzeige enthält.&#10;&#10;Automatisch generierte Beschreibung">
            <a:extLst>
              <a:ext uri="{FF2B5EF4-FFF2-40B4-BE49-F238E27FC236}">
                <a16:creationId xmlns:a16="http://schemas.microsoft.com/office/drawing/2014/main" id="{BDE53D6B-E44E-FC4D-9B4E-65EDF1A337BF}"/>
              </a:ext>
            </a:extLst>
          </p:cNvPr>
          <p:cNvPicPr>
            <a:picLocks noChangeAspect="1"/>
          </p:cNvPicPr>
          <p:nvPr/>
        </p:nvPicPr>
        <p:blipFill>
          <a:blip r:embed="rId3"/>
          <a:stretch>
            <a:fillRect/>
          </a:stretch>
        </p:blipFill>
        <p:spPr>
          <a:xfrm>
            <a:off x="8464021" y="10972800"/>
            <a:ext cx="4972579" cy="4972579"/>
          </a:xfrm>
          <a:prstGeom prst="rect">
            <a:avLst/>
          </a:prstGeom>
        </p:spPr>
      </p:pic>
      <p:pic>
        <p:nvPicPr>
          <p:cNvPr id="9" name="Grafik 8">
            <a:extLst>
              <a:ext uri="{FF2B5EF4-FFF2-40B4-BE49-F238E27FC236}">
                <a16:creationId xmlns:a16="http://schemas.microsoft.com/office/drawing/2014/main" id="{C359F4EE-690A-5A48-85DD-A4AC5B44F18D}"/>
              </a:ext>
            </a:extLst>
          </p:cNvPr>
          <p:cNvPicPr>
            <a:picLocks noChangeAspect="1"/>
          </p:cNvPicPr>
          <p:nvPr/>
        </p:nvPicPr>
        <p:blipFill rotWithShape="1">
          <a:blip r:embed="rId4"/>
          <a:srcRect l="5097" t="18973" r="56568" b="59977"/>
          <a:stretch/>
        </p:blipFill>
        <p:spPr>
          <a:xfrm>
            <a:off x="572679" y="177800"/>
            <a:ext cx="9080148" cy="3225800"/>
          </a:xfrm>
          <a:prstGeom prst="rect">
            <a:avLst/>
          </a:prstGeom>
        </p:spPr>
      </p:pic>
      <p:sp>
        <p:nvSpPr>
          <p:cNvPr id="6" name="Bildplatzhalter 5"/>
          <p:cNvSpPr>
            <a:spLocks noGrp="1"/>
          </p:cNvSpPr>
          <p:nvPr>
            <p:ph type="pic" sz="quarter" idx="13"/>
          </p:nvPr>
        </p:nvSpPr>
        <p:spPr/>
      </p:sp>
      <p:sp>
        <p:nvSpPr>
          <p:cNvPr id="8" name="Textplatzhalter 7"/>
          <p:cNvSpPr>
            <a:spLocks noGrp="1"/>
          </p:cNvSpPr>
          <p:nvPr>
            <p:ph type="body" sz="quarter" idx="14"/>
          </p:nvPr>
        </p:nvSpPr>
        <p:spPr/>
        <p:txBody>
          <a:bodyPr/>
          <a:lstStyle/>
          <a:p>
            <a:endParaRPr lang="de-DE" dirty="0"/>
          </a:p>
        </p:txBody>
      </p:sp>
    </p:spTree>
    <p:extLst>
      <p:ext uri="{BB962C8B-B14F-4D97-AF65-F5344CB8AC3E}">
        <p14:creationId xmlns:p14="http://schemas.microsoft.com/office/powerpoint/2010/main" val="1158741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90"/>
            <a:ext cx="13716000" cy="17144998"/>
          </a:xfrm>
          <a:prstGeom prst="rect">
            <a:avLst/>
          </a:prstGeom>
        </p:spPr>
      </p:pic>
      <p:sp>
        <p:nvSpPr>
          <p:cNvPr id="7" name="Textfeld 6"/>
          <p:cNvSpPr txBox="1"/>
          <p:nvPr/>
        </p:nvSpPr>
        <p:spPr>
          <a:xfrm>
            <a:off x="914399" y="12191998"/>
            <a:ext cx="11887202" cy="1200329"/>
          </a:xfrm>
          <a:prstGeom prst="rect">
            <a:avLst/>
          </a:prstGeom>
          <a:noFill/>
        </p:spPr>
        <p:txBody>
          <a:bodyPr wrap="square" rtlCol="0">
            <a:spAutoFit/>
          </a:bodyPr>
          <a:lstStyle/>
          <a:p>
            <a:r>
              <a:rPr lang="de-DE" sz="7200" dirty="0" smtClean="0">
                <a:latin typeface="Anton" panose="02000503000000000000" pitchFamily="2" charset="0"/>
              </a:rPr>
              <a:t>Mach den Check und miss dich</a:t>
            </a:r>
            <a:endParaRPr lang="de-DE" sz="7200" dirty="0">
              <a:latin typeface="Anton" panose="02000503000000000000" pitchFamily="2" charset="0"/>
            </a:endParaRPr>
          </a:p>
        </p:txBody>
      </p:sp>
      <p:sp>
        <p:nvSpPr>
          <p:cNvPr id="11" name="Textplatzhalter 8"/>
          <p:cNvSpPr txBox="1">
            <a:spLocks/>
          </p:cNvSpPr>
          <p:nvPr/>
        </p:nvSpPr>
        <p:spPr>
          <a:xfrm>
            <a:off x="6052003" y="14676509"/>
            <a:ext cx="7663997" cy="2470080"/>
          </a:xfrm>
          <a:prstGeom prst="rect">
            <a:avLst/>
          </a:prstGeom>
          <a:solidFill>
            <a:schemeClr val="bg1"/>
          </a:solidFill>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de-DE" sz="800" dirty="0" smtClean="0"/>
          </a:p>
          <a:p>
            <a:r>
              <a:rPr lang="de-DE" sz="3200" dirty="0" err="1" smtClean="0">
                <a:latin typeface="Anton" pitchFamily="2" charset="0"/>
              </a:rPr>
              <a:t>eCHECKUP</a:t>
            </a:r>
            <a:r>
              <a:rPr lang="de-DE" sz="3200" dirty="0" smtClean="0">
                <a:latin typeface="Anton" pitchFamily="2" charset="0"/>
              </a:rPr>
              <a:t> TO GO-Alkohol durchführen:</a:t>
            </a:r>
          </a:p>
          <a:p>
            <a:r>
              <a:rPr lang="de-DE" sz="3200" dirty="0" smtClean="0">
                <a:latin typeface="Anton" pitchFamily="2" charset="0"/>
              </a:rPr>
              <a:t>Link in der Bio oder </a:t>
            </a:r>
            <a:r>
              <a:rPr lang="de-DE" sz="3200" dirty="0" smtClean="0">
                <a:solidFill>
                  <a:schemeClr val="accent5"/>
                </a:solidFill>
                <a:latin typeface="Anton" pitchFamily="2" charset="0"/>
              </a:rPr>
              <a:t>URL einfügen</a:t>
            </a:r>
          </a:p>
          <a:p>
            <a:endParaRPr lang="de-DE" dirty="0"/>
          </a:p>
        </p:txBody>
      </p:sp>
      <p:sp>
        <p:nvSpPr>
          <p:cNvPr id="3" name="Rechteck 2"/>
          <p:cNvSpPr/>
          <p:nvPr/>
        </p:nvSpPr>
        <p:spPr>
          <a:xfrm>
            <a:off x="914399" y="14676508"/>
            <a:ext cx="4699592" cy="1974078"/>
          </a:xfrm>
          <a:prstGeom prst="rect">
            <a:avLst/>
          </a:prstGeom>
          <a:solidFill>
            <a:schemeClr val="accent5">
              <a:lumMod val="20000"/>
              <a:lumOff val="80000"/>
            </a:schemeClr>
          </a:solidFill>
          <a:ln w="9525" cap="flat" cmpd="sng" algn="ctr">
            <a:solidFill>
              <a:schemeClr val="accent5">
                <a:lumMod val="20000"/>
                <a:lumOff val="8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de-DE" sz="3600" dirty="0" smtClean="0">
                <a:solidFill>
                  <a:schemeClr val="accent5"/>
                </a:solidFill>
              </a:rPr>
              <a:t>Logo der Hochschule</a:t>
            </a:r>
            <a:endParaRPr lang="de-DE" sz="3600" dirty="0">
              <a:solidFill>
                <a:schemeClr val="accent5"/>
              </a:solidFill>
            </a:endParaRPr>
          </a:p>
        </p:txBody>
      </p:sp>
    </p:spTree>
    <p:extLst>
      <p:ext uri="{BB962C8B-B14F-4D97-AF65-F5344CB8AC3E}">
        <p14:creationId xmlns:p14="http://schemas.microsoft.com/office/powerpoint/2010/main" val="3548816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272275"/>
            <a:ext cx="13716000" cy="8043365"/>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3716000" cy="8043365"/>
          </a:xfrm>
          <a:prstGeom prst="rect">
            <a:avLst/>
          </a:prstGeom>
        </p:spPr>
      </p:pic>
      <p:sp>
        <p:nvSpPr>
          <p:cNvPr id="7" name="Textfeld 6"/>
          <p:cNvSpPr txBox="1"/>
          <p:nvPr/>
        </p:nvSpPr>
        <p:spPr>
          <a:xfrm>
            <a:off x="914399" y="12191998"/>
            <a:ext cx="11887202" cy="1200329"/>
          </a:xfrm>
          <a:prstGeom prst="rect">
            <a:avLst/>
          </a:prstGeom>
          <a:noFill/>
        </p:spPr>
        <p:txBody>
          <a:bodyPr wrap="square" rtlCol="0">
            <a:spAutoFit/>
          </a:bodyPr>
          <a:lstStyle/>
          <a:p>
            <a:r>
              <a:rPr lang="de-DE" sz="7200" dirty="0" smtClean="0">
                <a:latin typeface="Anton" panose="02000503000000000000" pitchFamily="2" charset="0"/>
              </a:rPr>
              <a:t>Mach den Check und miss dich</a:t>
            </a:r>
            <a:endParaRPr lang="de-DE" sz="7200" dirty="0">
              <a:latin typeface="Anton" panose="02000503000000000000" pitchFamily="2" charset="0"/>
            </a:endParaRPr>
          </a:p>
        </p:txBody>
      </p:sp>
      <p:sp>
        <p:nvSpPr>
          <p:cNvPr id="11" name="Textplatzhalter 8"/>
          <p:cNvSpPr txBox="1">
            <a:spLocks/>
          </p:cNvSpPr>
          <p:nvPr/>
        </p:nvSpPr>
        <p:spPr>
          <a:xfrm>
            <a:off x="6052003" y="14676508"/>
            <a:ext cx="8389711" cy="3059949"/>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de-DE" sz="800" dirty="0" smtClean="0"/>
          </a:p>
          <a:p>
            <a:r>
              <a:rPr lang="de-DE" sz="3200" dirty="0" err="1" smtClean="0">
                <a:latin typeface="Anton" pitchFamily="2" charset="0"/>
              </a:rPr>
              <a:t>eCHECKUP</a:t>
            </a:r>
            <a:r>
              <a:rPr lang="de-DE" sz="3200" dirty="0" smtClean="0">
                <a:latin typeface="Anton" pitchFamily="2" charset="0"/>
              </a:rPr>
              <a:t> TO GO-Alkohol durchführen:</a:t>
            </a:r>
          </a:p>
          <a:p>
            <a:r>
              <a:rPr lang="de-DE" sz="3200" dirty="0" smtClean="0">
                <a:latin typeface="Anton" pitchFamily="2" charset="0"/>
              </a:rPr>
              <a:t>Link in der Bio oder </a:t>
            </a:r>
            <a:r>
              <a:rPr lang="de-DE" sz="3200" dirty="0" smtClean="0">
                <a:solidFill>
                  <a:schemeClr val="accent5"/>
                </a:solidFill>
                <a:latin typeface="Anton" pitchFamily="2" charset="0"/>
              </a:rPr>
              <a:t>URL einfügen</a:t>
            </a:r>
          </a:p>
          <a:p>
            <a:endParaRPr lang="de-DE" dirty="0"/>
          </a:p>
        </p:txBody>
      </p:sp>
      <p:sp>
        <p:nvSpPr>
          <p:cNvPr id="3" name="Rechteck 2"/>
          <p:cNvSpPr/>
          <p:nvPr/>
        </p:nvSpPr>
        <p:spPr>
          <a:xfrm>
            <a:off x="914399" y="14676508"/>
            <a:ext cx="4699592" cy="1974078"/>
          </a:xfrm>
          <a:prstGeom prst="rect">
            <a:avLst/>
          </a:prstGeom>
          <a:solidFill>
            <a:schemeClr val="accent5">
              <a:lumMod val="20000"/>
              <a:lumOff val="80000"/>
            </a:schemeClr>
          </a:solidFill>
          <a:ln w="9525" cap="flat" cmpd="sng" algn="ctr">
            <a:solidFill>
              <a:schemeClr val="accent5">
                <a:lumMod val="20000"/>
                <a:lumOff val="8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de-DE" sz="3600" dirty="0">
                <a:solidFill>
                  <a:schemeClr val="accent5"/>
                </a:solidFill>
              </a:rPr>
              <a:t>Logo der Hochschule</a:t>
            </a:r>
            <a:endParaRPr lang="de-DE" sz="3600" dirty="0">
              <a:solidFill>
                <a:schemeClr val="accent5"/>
              </a:solidFill>
            </a:endParaRPr>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985" y="-398291"/>
            <a:ext cx="13206027" cy="13190453"/>
          </a:xfrm>
          <a:prstGeom prst="rect">
            <a:avLst/>
          </a:prstGeom>
        </p:spPr>
      </p:pic>
    </p:spTree>
    <p:extLst>
      <p:ext uri="{BB962C8B-B14F-4D97-AF65-F5344CB8AC3E}">
        <p14:creationId xmlns:p14="http://schemas.microsoft.com/office/powerpoint/2010/main" val="81557092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317</Words>
  <Application>Microsoft Office PowerPoint</Application>
  <PresentationFormat>Benutzerdefiniert</PresentationFormat>
  <Paragraphs>22</Paragraphs>
  <Slides>6</Slides>
  <Notes>2</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6</vt:i4>
      </vt:variant>
    </vt:vector>
  </HeadingPairs>
  <TitlesOfParts>
    <vt:vector size="11" baseType="lpstr">
      <vt:lpstr>Anton</vt:lpstr>
      <vt:lpstr>Arial</vt:lpstr>
      <vt:lpstr>Calibri</vt:lpstr>
      <vt:lpstr>Calibri Light</vt:lpstr>
      <vt:lpstr>Office</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Denise Appel</dc:creator>
  <cp:lastModifiedBy>Saskia Martin</cp:lastModifiedBy>
  <cp:revision>28</cp:revision>
  <dcterms:created xsi:type="dcterms:W3CDTF">2021-04-02T15:12:22Z</dcterms:created>
  <dcterms:modified xsi:type="dcterms:W3CDTF">2023-09-04T14:41:22Z</dcterms:modified>
</cp:coreProperties>
</file>