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38512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8" autoAdjust="0"/>
    <p:restoredTop sz="94660"/>
  </p:normalViewPr>
  <p:slideViewPr>
    <p:cSldViewPr snapToGrid="0" showGuides="1">
      <p:cViewPr varScale="1">
        <p:scale>
          <a:sx n="137" d="100"/>
          <a:sy n="137" d="100"/>
        </p:scale>
        <p:origin x="336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09FB-12A2-49B9-971B-EC00DCE3F36A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2559-8AA4-4E08-8806-54185E585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74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Einseitiger Flyer:</a:t>
            </a:r>
            <a:r>
              <a:rPr lang="de-DE" baseline="0" dirty="0" smtClean="0"/>
              <a:t> Vorderseite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2559-8AA4-4E08-8806-54185E585DF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8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Einseitiger Flyer:</a:t>
            </a:r>
            <a:r>
              <a:rPr lang="de-DE" baseline="0" dirty="0" smtClean="0"/>
              <a:t> Rückseite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2559-8AA4-4E08-8806-54185E585D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13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Doppelseitiger Flyer: Vorderseite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2559-8AA4-4E08-8806-54185E585D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54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Doppelseitiger Flyer</a:t>
            </a:r>
            <a:r>
              <a:rPr lang="de-DE" smtClean="0"/>
              <a:t>: Rückseite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2559-8AA4-4E08-8806-54185E585DF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03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846" y="883861"/>
            <a:ext cx="3273584" cy="1880235"/>
          </a:xfrm>
        </p:spPr>
        <p:txBody>
          <a:bodyPr anchor="b"/>
          <a:lstStyle>
            <a:lvl1pPr algn="ctr">
              <a:defRPr sz="252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410" y="2836605"/>
            <a:ext cx="2888456" cy="1303913"/>
          </a:xfrm>
        </p:spPr>
        <p:txBody>
          <a:bodyPr/>
          <a:lstStyle>
            <a:lvl1pPr marL="0" indent="0" algn="ctr">
              <a:buNone/>
              <a:defRPr sz="1011"/>
            </a:lvl1pPr>
            <a:lvl2pPr marL="192573" indent="0" algn="ctr">
              <a:buNone/>
              <a:defRPr sz="842"/>
            </a:lvl2pPr>
            <a:lvl3pPr marL="385145" indent="0" algn="ctr">
              <a:buNone/>
              <a:defRPr sz="758"/>
            </a:lvl3pPr>
            <a:lvl4pPr marL="577718" indent="0" algn="ctr">
              <a:buNone/>
              <a:defRPr sz="674"/>
            </a:lvl4pPr>
            <a:lvl5pPr marL="770291" indent="0" algn="ctr">
              <a:buNone/>
              <a:defRPr sz="674"/>
            </a:lvl5pPr>
            <a:lvl6pPr marL="962863" indent="0" algn="ctr">
              <a:buNone/>
              <a:defRPr sz="674"/>
            </a:lvl6pPr>
            <a:lvl7pPr marL="1155436" indent="0" algn="ctr">
              <a:buNone/>
              <a:defRPr sz="674"/>
            </a:lvl7pPr>
            <a:lvl8pPr marL="1348008" indent="0" algn="ctr">
              <a:buNone/>
              <a:defRPr sz="674"/>
            </a:lvl8pPr>
            <a:lvl9pPr marL="1540581" indent="0" algn="ctr">
              <a:buNone/>
              <a:defRPr sz="674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60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13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56069" y="287536"/>
            <a:ext cx="830431" cy="457682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775" y="287536"/>
            <a:ext cx="2443153" cy="457682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62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9" y="1346420"/>
            <a:ext cx="3321725" cy="2246530"/>
          </a:xfrm>
        </p:spPr>
        <p:txBody>
          <a:bodyPr anchor="b"/>
          <a:lstStyle>
            <a:lvl1pPr>
              <a:defRPr sz="2527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69" y="3614203"/>
            <a:ext cx="3321725" cy="1181397"/>
          </a:xfrm>
        </p:spPr>
        <p:txBody>
          <a:bodyPr/>
          <a:lstStyle>
            <a:lvl1pPr marL="0" indent="0">
              <a:buNone/>
              <a:defRPr sz="1011">
                <a:solidFill>
                  <a:schemeClr val="tx1"/>
                </a:solidFill>
              </a:defRPr>
            </a:lvl1pPr>
            <a:lvl2pPr marL="192573" indent="0">
              <a:buNone/>
              <a:defRPr sz="842">
                <a:solidFill>
                  <a:schemeClr val="tx1">
                    <a:tint val="75000"/>
                  </a:schemeClr>
                </a:solidFill>
              </a:defRPr>
            </a:lvl2pPr>
            <a:lvl3pPr marL="385145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3pPr>
            <a:lvl4pPr marL="577718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4pPr>
            <a:lvl5pPr marL="770291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5pPr>
            <a:lvl6pPr marL="962863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6pPr>
            <a:lvl7pPr marL="1155436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7pPr>
            <a:lvl8pPr marL="1348008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8pPr>
            <a:lvl9pPr marL="1540581" indent="0">
              <a:buNone/>
              <a:defRPr sz="6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4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775" y="1437680"/>
            <a:ext cx="1636792" cy="34266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708" y="1437680"/>
            <a:ext cx="1636792" cy="34266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03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7" y="287537"/>
            <a:ext cx="3321725" cy="10438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77" y="1323916"/>
            <a:ext cx="1629270" cy="648831"/>
          </a:xfrm>
        </p:spPr>
        <p:txBody>
          <a:bodyPr anchor="b"/>
          <a:lstStyle>
            <a:lvl1pPr marL="0" indent="0">
              <a:buNone/>
              <a:defRPr sz="1011" b="1"/>
            </a:lvl1pPr>
            <a:lvl2pPr marL="192573" indent="0">
              <a:buNone/>
              <a:defRPr sz="842" b="1"/>
            </a:lvl2pPr>
            <a:lvl3pPr marL="385145" indent="0">
              <a:buNone/>
              <a:defRPr sz="758" b="1"/>
            </a:lvl3pPr>
            <a:lvl4pPr marL="577718" indent="0">
              <a:buNone/>
              <a:defRPr sz="674" b="1"/>
            </a:lvl4pPr>
            <a:lvl5pPr marL="770291" indent="0">
              <a:buNone/>
              <a:defRPr sz="674" b="1"/>
            </a:lvl5pPr>
            <a:lvl6pPr marL="962863" indent="0">
              <a:buNone/>
              <a:defRPr sz="674" b="1"/>
            </a:lvl6pPr>
            <a:lvl7pPr marL="1155436" indent="0">
              <a:buNone/>
              <a:defRPr sz="674" b="1"/>
            </a:lvl7pPr>
            <a:lvl8pPr marL="1348008" indent="0">
              <a:buNone/>
              <a:defRPr sz="674" b="1"/>
            </a:lvl8pPr>
            <a:lvl9pPr marL="1540581" indent="0">
              <a:buNone/>
              <a:defRPr sz="674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277" y="1972747"/>
            <a:ext cx="1629270" cy="29016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9708" y="1323916"/>
            <a:ext cx="1637294" cy="648831"/>
          </a:xfrm>
        </p:spPr>
        <p:txBody>
          <a:bodyPr anchor="b"/>
          <a:lstStyle>
            <a:lvl1pPr marL="0" indent="0">
              <a:buNone/>
              <a:defRPr sz="1011" b="1"/>
            </a:lvl1pPr>
            <a:lvl2pPr marL="192573" indent="0">
              <a:buNone/>
              <a:defRPr sz="842" b="1"/>
            </a:lvl2pPr>
            <a:lvl3pPr marL="385145" indent="0">
              <a:buNone/>
              <a:defRPr sz="758" b="1"/>
            </a:lvl3pPr>
            <a:lvl4pPr marL="577718" indent="0">
              <a:buNone/>
              <a:defRPr sz="674" b="1"/>
            </a:lvl4pPr>
            <a:lvl5pPr marL="770291" indent="0">
              <a:buNone/>
              <a:defRPr sz="674" b="1"/>
            </a:lvl5pPr>
            <a:lvl6pPr marL="962863" indent="0">
              <a:buNone/>
              <a:defRPr sz="674" b="1"/>
            </a:lvl6pPr>
            <a:lvl7pPr marL="1155436" indent="0">
              <a:buNone/>
              <a:defRPr sz="674" b="1"/>
            </a:lvl7pPr>
            <a:lvl8pPr marL="1348008" indent="0">
              <a:buNone/>
              <a:defRPr sz="674" b="1"/>
            </a:lvl8pPr>
            <a:lvl9pPr marL="1540581" indent="0">
              <a:buNone/>
              <a:defRPr sz="674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9708" y="1972747"/>
            <a:ext cx="1637294" cy="29016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4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03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61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7" y="360045"/>
            <a:ext cx="1242136" cy="1260158"/>
          </a:xfrm>
        </p:spPr>
        <p:txBody>
          <a:bodyPr anchor="b"/>
          <a:lstStyle>
            <a:lvl1pPr>
              <a:defRPr sz="134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93" y="777598"/>
            <a:ext cx="1949708" cy="3837980"/>
          </a:xfrm>
        </p:spPr>
        <p:txBody>
          <a:bodyPr/>
          <a:lstStyle>
            <a:lvl1pPr>
              <a:defRPr sz="1348"/>
            </a:lvl1pPr>
            <a:lvl2pPr>
              <a:defRPr sz="1179"/>
            </a:lvl2pPr>
            <a:lvl3pPr>
              <a:defRPr sz="1011"/>
            </a:lvl3pPr>
            <a:lvl4pPr>
              <a:defRPr sz="842"/>
            </a:lvl4pPr>
            <a:lvl5pPr>
              <a:defRPr sz="842"/>
            </a:lvl5pPr>
            <a:lvl6pPr>
              <a:defRPr sz="842"/>
            </a:lvl6pPr>
            <a:lvl7pPr>
              <a:defRPr sz="842"/>
            </a:lvl7pPr>
            <a:lvl8pPr>
              <a:defRPr sz="842"/>
            </a:lvl8pPr>
            <a:lvl9pPr>
              <a:defRPr sz="842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277" y="1620202"/>
            <a:ext cx="1242136" cy="3001626"/>
          </a:xfrm>
        </p:spPr>
        <p:txBody>
          <a:bodyPr/>
          <a:lstStyle>
            <a:lvl1pPr marL="0" indent="0">
              <a:buNone/>
              <a:defRPr sz="674"/>
            </a:lvl1pPr>
            <a:lvl2pPr marL="192573" indent="0">
              <a:buNone/>
              <a:defRPr sz="590"/>
            </a:lvl2pPr>
            <a:lvl3pPr marL="385145" indent="0">
              <a:buNone/>
              <a:defRPr sz="505"/>
            </a:lvl3pPr>
            <a:lvl4pPr marL="577718" indent="0">
              <a:buNone/>
              <a:defRPr sz="421"/>
            </a:lvl4pPr>
            <a:lvl5pPr marL="770291" indent="0">
              <a:buNone/>
              <a:defRPr sz="421"/>
            </a:lvl5pPr>
            <a:lvl6pPr marL="962863" indent="0">
              <a:buNone/>
              <a:defRPr sz="421"/>
            </a:lvl6pPr>
            <a:lvl7pPr marL="1155436" indent="0">
              <a:buNone/>
              <a:defRPr sz="421"/>
            </a:lvl7pPr>
            <a:lvl8pPr marL="1348008" indent="0">
              <a:buNone/>
              <a:defRPr sz="421"/>
            </a:lvl8pPr>
            <a:lvl9pPr marL="1540581" indent="0">
              <a:buNone/>
              <a:defRPr sz="42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6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7" y="360045"/>
            <a:ext cx="1242136" cy="1260158"/>
          </a:xfrm>
        </p:spPr>
        <p:txBody>
          <a:bodyPr anchor="b"/>
          <a:lstStyle>
            <a:lvl1pPr>
              <a:defRPr sz="134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7293" y="777598"/>
            <a:ext cx="1949708" cy="3837980"/>
          </a:xfrm>
        </p:spPr>
        <p:txBody>
          <a:bodyPr anchor="t"/>
          <a:lstStyle>
            <a:lvl1pPr marL="0" indent="0">
              <a:buNone/>
              <a:defRPr sz="1348"/>
            </a:lvl1pPr>
            <a:lvl2pPr marL="192573" indent="0">
              <a:buNone/>
              <a:defRPr sz="1179"/>
            </a:lvl2pPr>
            <a:lvl3pPr marL="385145" indent="0">
              <a:buNone/>
              <a:defRPr sz="1011"/>
            </a:lvl3pPr>
            <a:lvl4pPr marL="577718" indent="0">
              <a:buNone/>
              <a:defRPr sz="842"/>
            </a:lvl4pPr>
            <a:lvl5pPr marL="770291" indent="0">
              <a:buNone/>
              <a:defRPr sz="842"/>
            </a:lvl5pPr>
            <a:lvl6pPr marL="962863" indent="0">
              <a:buNone/>
              <a:defRPr sz="842"/>
            </a:lvl6pPr>
            <a:lvl7pPr marL="1155436" indent="0">
              <a:buNone/>
              <a:defRPr sz="842"/>
            </a:lvl7pPr>
            <a:lvl8pPr marL="1348008" indent="0">
              <a:buNone/>
              <a:defRPr sz="842"/>
            </a:lvl8pPr>
            <a:lvl9pPr marL="1540581" indent="0">
              <a:buNone/>
              <a:defRPr sz="84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277" y="1620202"/>
            <a:ext cx="1242136" cy="3001626"/>
          </a:xfrm>
        </p:spPr>
        <p:txBody>
          <a:bodyPr/>
          <a:lstStyle>
            <a:lvl1pPr marL="0" indent="0">
              <a:buNone/>
              <a:defRPr sz="674"/>
            </a:lvl1pPr>
            <a:lvl2pPr marL="192573" indent="0">
              <a:buNone/>
              <a:defRPr sz="590"/>
            </a:lvl2pPr>
            <a:lvl3pPr marL="385145" indent="0">
              <a:buNone/>
              <a:defRPr sz="505"/>
            </a:lvl3pPr>
            <a:lvl4pPr marL="577718" indent="0">
              <a:buNone/>
              <a:defRPr sz="421"/>
            </a:lvl4pPr>
            <a:lvl5pPr marL="770291" indent="0">
              <a:buNone/>
              <a:defRPr sz="421"/>
            </a:lvl5pPr>
            <a:lvl6pPr marL="962863" indent="0">
              <a:buNone/>
              <a:defRPr sz="421"/>
            </a:lvl6pPr>
            <a:lvl7pPr marL="1155436" indent="0">
              <a:buNone/>
              <a:defRPr sz="421"/>
            </a:lvl7pPr>
            <a:lvl8pPr marL="1348008" indent="0">
              <a:buNone/>
              <a:defRPr sz="421"/>
            </a:lvl8pPr>
            <a:lvl9pPr marL="1540581" indent="0">
              <a:buNone/>
              <a:defRPr sz="42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97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775" y="287537"/>
            <a:ext cx="332172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775" y="1437680"/>
            <a:ext cx="332172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775" y="5005627"/>
            <a:ext cx="86653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0D1F-A405-4996-9027-DFE8543EE340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5735" y="5005627"/>
            <a:ext cx="12998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63" y="5005627"/>
            <a:ext cx="86653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9FFA-5068-442E-A05C-86CF72904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83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5145" rtl="0" eaLnBrk="1" latinLnBrk="0" hangingPunct="1">
        <a:lnSpc>
          <a:spcPct val="90000"/>
        </a:lnSpc>
        <a:spcBef>
          <a:spcPct val="0"/>
        </a:spcBef>
        <a:buNone/>
        <a:defRPr sz="18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286" indent="-96286" algn="l" defTabSz="385145" rtl="0" eaLnBrk="1" latinLnBrk="0" hangingPunct="1">
        <a:lnSpc>
          <a:spcPct val="90000"/>
        </a:lnSpc>
        <a:spcBef>
          <a:spcPts val="421"/>
        </a:spcBef>
        <a:buFont typeface="Arial" panose="020B0604020202020204" pitchFamily="34" charset="0"/>
        <a:buChar char="•"/>
        <a:defRPr sz="1179" kern="1200">
          <a:solidFill>
            <a:schemeClr val="tx1"/>
          </a:solidFill>
          <a:latin typeface="+mn-lt"/>
          <a:ea typeface="+mn-ea"/>
          <a:cs typeface="+mn-cs"/>
        </a:defRPr>
      </a:lvl1pPr>
      <a:lvl2pPr marL="288859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1" kern="1200">
          <a:solidFill>
            <a:schemeClr val="tx1"/>
          </a:solidFill>
          <a:latin typeface="+mn-lt"/>
          <a:ea typeface="+mn-ea"/>
          <a:cs typeface="+mn-cs"/>
        </a:defRPr>
      </a:lvl2pPr>
      <a:lvl3pPr marL="481432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2" kern="1200">
          <a:solidFill>
            <a:schemeClr val="tx1"/>
          </a:solidFill>
          <a:latin typeface="+mn-lt"/>
          <a:ea typeface="+mn-ea"/>
          <a:cs typeface="+mn-cs"/>
        </a:defRPr>
      </a:lvl3pPr>
      <a:lvl4pPr marL="674004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4pPr>
      <a:lvl5pPr marL="866577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5pPr>
      <a:lvl6pPr marL="1059150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6pPr>
      <a:lvl7pPr marL="1251722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7pPr>
      <a:lvl8pPr marL="1444295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8pPr>
      <a:lvl9pPr marL="1636867" indent="-96286" algn="l" defTabSz="38514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1pPr>
      <a:lvl2pPr marL="192573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2pPr>
      <a:lvl3pPr marL="385145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3pPr>
      <a:lvl4pPr marL="577718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4pPr>
      <a:lvl5pPr marL="770291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5pPr>
      <a:lvl6pPr marL="962863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6pPr>
      <a:lvl7pPr marL="1155436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7pPr>
      <a:lvl8pPr marL="1348008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8pPr>
      <a:lvl9pPr marL="1540581" algn="l" defTabSz="385145" rtl="0" eaLnBrk="1" latinLnBrk="0" hangingPunct="1">
        <a:defRPr sz="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530" y="144528"/>
            <a:ext cx="4140332" cy="38512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86577" y="184961"/>
            <a:ext cx="3678117" cy="36737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63" y="3613611"/>
            <a:ext cx="3147544" cy="3656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D7F0072-0E63-F37E-763D-7F6ABCD91EC0}"/>
              </a:ext>
            </a:extLst>
          </p:cNvPr>
          <p:cNvSpPr txBox="1"/>
          <p:nvPr/>
        </p:nvSpPr>
        <p:spPr>
          <a:xfrm>
            <a:off x="172387" y="226304"/>
            <a:ext cx="78698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</a:t>
            </a:r>
            <a:r>
              <a:rPr lang="de-DE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 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</a:p>
        </p:txBody>
      </p:sp>
      <p:sp>
        <p:nvSpPr>
          <p:cNvPr id="8" name="Rechteck 7"/>
          <p:cNvSpPr/>
          <p:nvPr/>
        </p:nvSpPr>
        <p:spPr>
          <a:xfrm>
            <a:off x="1416297" y="4418826"/>
            <a:ext cx="101867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QR-CODE zu Ihrer eCHECKUP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–Version (Erstellung s. Anleitung)</a:t>
            </a:r>
            <a:endParaRPr lang="de-DE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5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4703" y="774700"/>
            <a:ext cx="5400677" cy="38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530" y="144528"/>
            <a:ext cx="4140332" cy="38512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86577" y="184961"/>
            <a:ext cx="3678117" cy="36737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63" y="3613611"/>
            <a:ext cx="3147544" cy="3656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D7F0072-0E63-F37E-763D-7F6ABCD91EC0}"/>
              </a:ext>
            </a:extLst>
          </p:cNvPr>
          <p:cNvSpPr txBox="1"/>
          <p:nvPr/>
        </p:nvSpPr>
        <p:spPr>
          <a:xfrm>
            <a:off x="172387" y="226304"/>
            <a:ext cx="78698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Logo </a:t>
            </a:r>
            <a:r>
              <a:rPr lang="de-DE" dirty="0"/>
              <a:t>Ihrer </a:t>
            </a:r>
            <a:r>
              <a:rPr lang="de-DE" dirty="0"/>
              <a:t>Hochschule</a:t>
            </a:r>
          </a:p>
        </p:txBody>
      </p:sp>
      <p:sp>
        <p:nvSpPr>
          <p:cNvPr id="8" name="Rechteck 7"/>
          <p:cNvSpPr/>
          <p:nvPr/>
        </p:nvSpPr>
        <p:spPr>
          <a:xfrm>
            <a:off x="1416297" y="4404901"/>
            <a:ext cx="101867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QR-CODE zu Ihrer eCHECKUP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–Version (Erstellung s. Anleitung)</a:t>
            </a:r>
            <a:endParaRPr lang="de-DE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7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530" y="144528"/>
            <a:ext cx="4140332" cy="38512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1273" y="979044"/>
            <a:ext cx="30287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Möchten Sie mehr über Ihr Trinkverhalten erfahren und inwiefern es sich von dem Ihrer Mitstudierenden</a:t>
            </a:r>
          </a:p>
          <a:p>
            <a:pPr algn="just"/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unterscheidet?</a:t>
            </a:r>
          </a:p>
          <a:p>
            <a:pPr algn="just"/>
            <a:endParaRPr lang="de-DE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Mit dem Online-Programm CHECKUP TO GO-Alkohol lernen Sie die Auswirkungen des Alkoholkonsums auf Ihren Körper, Ihre Finanzen und Ihr Studium kennen.</a:t>
            </a:r>
          </a:p>
          <a:p>
            <a:pPr algn="just"/>
            <a:endParaRPr lang="de-DE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Der Selbsttest erfolgt online, anonym und automatisiert.</a:t>
            </a:r>
          </a:p>
          <a:p>
            <a:pPr algn="just"/>
            <a:endParaRPr lang="de-DE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Sie erhalten umgehend ein persönliches und vertrauliches Feedback.</a:t>
            </a:r>
          </a:p>
          <a:p>
            <a:pPr algn="just"/>
            <a:endParaRPr lang="de-DE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950" dirty="0" err="1">
                <a:latin typeface="Arial" panose="020B0604020202020204" pitchFamily="34" charset="0"/>
                <a:cs typeface="Arial" panose="020B0604020202020204" pitchFamily="34" charset="0"/>
              </a:rPr>
              <a:t>eCHECKUP</a:t>
            </a:r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 TO GO-Alkohol wird Ihnen von der</a:t>
            </a:r>
          </a:p>
          <a:p>
            <a:pPr algn="just"/>
            <a:r>
              <a:rPr lang="de-DE" sz="9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Ihrer Hochschule</a:t>
            </a:r>
            <a:r>
              <a:rPr lang="de-DE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 zur </a:t>
            </a:r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Verfügung gestellt.</a:t>
            </a:r>
          </a:p>
          <a:p>
            <a:pPr algn="just"/>
            <a:endParaRPr lang="de-DE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950" dirty="0">
                <a:latin typeface="Arial" panose="020B0604020202020204" pitchFamily="34" charset="0"/>
                <a:cs typeface="Arial" panose="020B0604020202020204" pitchFamily="34" charset="0"/>
              </a:rPr>
              <a:t>Wenn Sie das Programm ausführen möchten, scannen Sie folgenden QR-Code:</a:t>
            </a:r>
          </a:p>
        </p:txBody>
      </p:sp>
      <p:sp>
        <p:nvSpPr>
          <p:cNvPr id="7" name="Rechteck 6"/>
          <p:cNvSpPr/>
          <p:nvPr/>
        </p:nvSpPr>
        <p:spPr>
          <a:xfrm>
            <a:off x="1416298" y="4409440"/>
            <a:ext cx="101867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QR-CODE zu Ihrer eCHECKUP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–Version (Erstellung s. Anleitung)</a:t>
            </a:r>
            <a:endParaRPr lang="de-DE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7F0072-0E63-F37E-763D-7F6ABCD91EC0}"/>
              </a:ext>
            </a:extLst>
          </p:cNvPr>
          <p:cNvSpPr txBox="1"/>
          <p:nvPr/>
        </p:nvSpPr>
        <p:spPr>
          <a:xfrm>
            <a:off x="172387" y="226304"/>
            <a:ext cx="78698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Logo I</a:t>
            </a:r>
            <a:r>
              <a:rPr lang="de-DE" dirty="0"/>
              <a:t>hrer </a:t>
            </a:r>
            <a:r>
              <a:rPr lang="de-DE" dirty="0"/>
              <a:t>Hochschule</a:t>
            </a:r>
          </a:p>
        </p:txBody>
      </p:sp>
    </p:spTree>
    <p:extLst>
      <p:ext uri="{BB962C8B-B14F-4D97-AF65-F5344CB8AC3E}">
        <p14:creationId xmlns:p14="http://schemas.microsoft.com/office/powerpoint/2010/main" val="135158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Benutzerdefiniert</PresentationFormat>
  <Paragraphs>27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>Hochschule Esslingen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Saskia Martin</cp:lastModifiedBy>
  <cp:revision>19</cp:revision>
  <dcterms:created xsi:type="dcterms:W3CDTF">2022-10-17T14:11:25Z</dcterms:created>
  <dcterms:modified xsi:type="dcterms:W3CDTF">2023-09-04T14:27:20Z</dcterms:modified>
</cp:coreProperties>
</file>