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C6D8-5519-410B-9A65-8A31D4EF85FB}" type="datetimeFigureOut">
              <a:rPr lang="de-DE" smtClean="0"/>
              <a:t>04.09.2023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4E7B-4264-44C1-9D5D-B8C71566E3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129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C6D8-5519-410B-9A65-8A31D4EF85FB}" type="datetimeFigureOut">
              <a:rPr lang="de-DE" smtClean="0"/>
              <a:t>04.09.2023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4E7B-4264-44C1-9D5D-B8C71566E3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7058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C6D8-5519-410B-9A65-8A31D4EF85FB}" type="datetimeFigureOut">
              <a:rPr lang="de-DE" smtClean="0"/>
              <a:t>04.09.2023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4E7B-4264-44C1-9D5D-B8C71566E3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402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C6D8-5519-410B-9A65-8A31D4EF85FB}" type="datetimeFigureOut">
              <a:rPr lang="de-DE" smtClean="0"/>
              <a:t>04.09.2023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4E7B-4264-44C1-9D5D-B8C71566E3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4849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C6D8-5519-410B-9A65-8A31D4EF85FB}" type="datetimeFigureOut">
              <a:rPr lang="de-DE" smtClean="0"/>
              <a:t>04.09.2023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4E7B-4264-44C1-9D5D-B8C71566E3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722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C6D8-5519-410B-9A65-8A31D4EF85FB}" type="datetimeFigureOut">
              <a:rPr lang="de-DE" smtClean="0"/>
              <a:t>04.09.2023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4E7B-4264-44C1-9D5D-B8C71566E3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817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C6D8-5519-410B-9A65-8A31D4EF85FB}" type="datetimeFigureOut">
              <a:rPr lang="de-DE" smtClean="0"/>
              <a:t>04.09.2023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4E7B-4264-44C1-9D5D-B8C71566E3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6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C6D8-5519-410B-9A65-8A31D4EF85FB}" type="datetimeFigureOut">
              <a:rPr lang="de-DE" smtClean="0"/>
              <a:t>04.09.2023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4E7B-4264-44C1-9D5D-B8C71566E3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714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C6D8-5519-410B-9A65-8A31D4EF85FB}" type="datetimeFigureOut">
              <a:rPr lang="de-DE" smtClean="0"/>
              <a:t>04.09.2023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4E7B-4264-44C1-9D5D-B8C71566E3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124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C6D8-5519-410B-9A65-8A31D4EF85FB}" type="datetimeFigureOut">
              <a:rPr lang="de-DE" smtClean="0"/>
              <a:t>04.09.2023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4E7B-4264-44C1-9D5D-B8C71566E3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98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C6D8-5519-410B-9A65-8A31D4EF85FB}" type="datetimeFigureOut">
              <a:rPr lang="de-DE" smtClean="0"/>
              <a:t>04.09.2023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4E7B-4264-44C1-9D5D-B8C71566E3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088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6C6D8-5519-410B-9A65-8A31D4EF85FB}" type="datetimeFigureOut">
              <a:rPr lang="de-DE" smtClean="0"/>
              <a:t>04.09.2023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4E7B-4264-44C1-9D5D-B8C71566E3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786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73" y="705705"/>
            <a:ext cx="11932573" cy="3205062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0" y="4543763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0" b="1" dirty="0" smtClean="0">
                <a:solidFill>
                  <a:srgbClr val="A4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 Ihrer Hochschule</a:t>
            </a:r>
            <a:endParaRPr lang="de-DE" sz="8000" b="1" dirty="0">
              <a:solidFill>
                <a:srgbClr val="A4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06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Hochschule Esslingen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Michael.Braun@hs-esslingen.de</dc:creator>
  <cp:lastModifiedBy>Saskia Martin</cp:lastModifiedBy>
  <cp:revision>12</cp:revision>
  <dcterms:created xsi:type="dcterms:W3CDTF">2022-03-29T07:15:56Z</dcterms:created>
  <dcterms:modified xsi:type="dcterms:W3CDTF">2023-09-04T14:16:35Z</dcterms:modified>
</cp:coreProperties>
</file>